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4.xml" ContentType="application/vnd.openxmlformats-officedocument.theme+xml"/>
  <Override PartName="/ppt/theme/theme8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9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0" r:id="rId1"/>
    <p:sldMasterId id="2147485267" r:id="rId2"/>
    <p:sldMasterId id="2147485299" r:id="rId3"/>
    <p:sldMasterId id="2147485331" r:id="rId4"/>
    <p:sldMasterId id="2147485363" r:id="rId5"/>
    <p:sldMasterId id="2147485395" r:id="rId6"/>
    <p:sldMasterId id="2147485427" r:id="rId7"/>
    <p:sldMasterId id="2147485459" r:id="rId8"/>
    <p:sldMasterId id="2147485491" r:id="rId9"/>
    <p:sldMasterId id="2147485523" r:id="rId10"/>
    <p:sldMasterId id="2147485555" r:id="rId11"/>
    <p:sldMasterId id="2147485587" r:id="rId12"/>
    <p:sldMasterId id="2147485619" r:id="rId13"/>
    <p:sldMasterId id="2147485663" r:id="rId14"/>
    <p:sldMasterId id="2147485682" r:id="rId15"/>
  </p:sldMasterIdLst>
  <p:notesMasterIdLst>
    <p:notesMasterId r:id="rId40"/>
  </p:notesMasterIdLst>
  <p:handoutMasterIdLst>
    <p:handoutMasterId r:id="rId41"/>
  </p:handoutMasterIdLst>
  <p:sldIdLst>
    <p:sldId id="303" r:id="rId16"/>
    <p:sldId id="493" r:id="rId17"/>
    <p:sldId id="479" r:id="rId18"/>
    <p:sldId id="478" r:id="rId19"/>
    <p:sldId id="480" r:id="rId20"/>
    <p:sldId id="482" r:id="rId21"/>
    <p:sldId id="481" r:id="rId22"/>
    <p:sldId id="484" r:id="rId23"/>
    <p:sldId id="483" r:id="rId24"/>
    <p:sldId id="485" r:id="rId25"/>
    <p:sldId id="486" r:id="rId26"/>
    <p:sldId id="489" r:id="rId27"/>
    <p:sldId id="487" r:id="rId28"/>
    <p:sldId id="490" r:id="rId29"/>
    <p:sldId id="491" r:id="rId30"/>
    <p:sldId id="500" r:id="rId31"/>
    <p:sldId id="501" r:id="rId32"/>
    <p:sldId id="502" r:id="rId33"/>
    <p:sldId id="497" r:id="rId34"/>
    <p:sldId id="498" r:id="rId35"/>
    <p:sldId id="499" r:id="rId36"/>
    <p:sldId id="488" r:id="rId37"/>
    <p:sldId id="492" r:id="rId38"/>
    <p:sldId id="477" r:id="rId39"/>
  </p:sldIdLst>
  <p:sldSz cx="9144000" cy="5143500" type="screen16x9"/>
  <p:notesSz cx="6805613" cy="9944100"/>
  <p:embeddedFontLst>
    <p:embeddedFont>
      <p:font typeface="3ds" panose="02000503020000020004" pitchFamily="50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Arial Narrow" panose="020B0606020202030204" pitchFamily="34" charset="0"/>
      <p:regular r:id="rId50"/>
      <p:bold r:id="rId51"/>
      <p:italic r:id="rId52"/>
      <p:boldItalic r:id="rId53"/>
    </p:embeddedFont>
    <p:embeddedFont>
      <p:font typeface="3ds SemiBold" panose="02000503020000020004" pitchFamily="50" charset="0"/>
      <p:regular r:id="rId54"/>
      <p:bold r:id="rId55"/>
      <p:italic r:id="rId56"/>
      <p:boldItalic r:id="rId57"/>
    </p:embeddedFont>
    <p:embeddedFont>
      <p:font typeface="3ds Light" panose="02000503020000020004" pitchFamily="50" charset="0"/>
      <p:regular r:id="rId58"/>
    </p:embeddedFont>
    <p:embeddedFont>
      <p:font typeface="MS Mincho" panose="02020609040205080304" pitchFamily="49" charset="-128"/>
      <p:regular r:id="rId59"/>
    </p:embeddedFont>
    <p:embeddedFont>
      <p:font typeface="Wingdings 3" panose="05040102010807070707" pitchFamily="18" charset="2"/>
      <p:regular r:id="rId60"/>
    </p:embeddedFont>
    <p:embeddedFont>
      <p:font typeface="3ds Condensed" panose="02000503020000020004" pitchFamily="50" charset="0"/>
      <p:regular r:id="rId61"/>
      <p:bold r:id="rId62"/>
    </p:embeddedFont>
  </p:embeddedFontLst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13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21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486"/>
    <a:srgbClr val="005386"/>
    <a:srgbClr val="E6E6E6"/>
    <a:srgbClr val="97999B"/>
    <a:srgbClr val="FFCD00"/>
    <a:srgbClr val="26377E"/>
    <a:srgbClr val="F07F2C"/>
    <a:srgbClr val="F36C1E"/>
    <a:srgbClr val="00187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108" y="132"/>
      </p:cViewPr>
      <p:guideLst>
        <p:guide orient="horz" pos="2913"/>
        <p:guide pos="158"/>
        <p:guide pos="5602"/>
        <p:guide orient="horz" pos="21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-9930"/>
    </p:cViewPr>
  </p:sorterViewPr>
  <p:notesViewPr>
    <p:cSldViewPr snapToGrid="0">
      <p:cViewPr varScale="1">
        <p:scale>
          <a:sx n="77" d="100"/>
          <a:sy n="77" d="100"/>
        </p:scale>
        <p:origin x="309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0.fntdata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69" Type="http://schemas.openxmlformats.org/officeDocument/2006/relationships/customXml" Target="../customXml/item3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customXml" Target="../customXml/item1.xml"/><Relationship Id="rId20" Type="http://schemas.openxmlformats.org/officeDocument/2006/relationships/slide" Target="slides/slide5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>
                <a:latin typeface="Arial Narrow" panose="020B0606020202030204" pitchFamily="34" charset="0"/>
              </a:rPr>
              <a:pPr/>
              <a:t>11/9/2022</a:t>
            </a:fld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>
                <a:latin typeface="Arial Narrow" panose="020B0606020202030204" pitchFamily="34" charset="0"/>
              </a:rPr>
              <a:pPr/>
              <a:t>‹#›</a:t>
            </a:fld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2262F3B-5CC7-4D5E-B602-F5E0CB55D9B3}" type="datetimeFigureOut">
              <a:rPr lang="en-US" smtClean="0"/>
              <a:pPr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 </a:t>
            </a:r>
            <a:r>
              <a:rPr lang="fr-FR" dirty="0" err="1" smtClean="0"/>
              <a:t>with</a:t>
            </a:r>
            <a:r>
              <a:rPr lang="fr-FR" baseline="0" dirty="0" smtClean="0"/>
              <a:t> POWER’BY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legacy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systems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foreign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CADs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Platform </a:t>
            </a:r>
            <a:r>
              <a:rPr lang="fr-FR" baseline="0" dirty="0" err="1" smtClean="0"/>
              <a:t>thru</a:t>
            </a:r>
            <a:r>
              <a:rPr lang="fr-FR" baseline="0" dirty="0" smtClean="0"/>
              <a:t> One Single Data model and not </a:t>
            </a:r>
            <a:r>
              <a:rPr lang="fr-FR" baseline="0" dirty="0" err="1" smtClean="0"/>
              <a:t>simply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integrate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 in silos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competitors</a:t>
            </a:r>
            <a:r>
              <a:rPr lang="fr-FR" baseline="0" dirty="0" smtClean="0"/>
              <a:t> do.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233AA-EDD9-4D1C-B66A-95A21E602A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47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 smtClean="0"/>
              <a:t>POWER’By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is</a:t>
            </a:r>
            <a:r>
              <a:rPr lang="fr-FR" sz="1200" baseline="0" dirty="0" smtClean="0"/>
              <a:t> one of </a:t>
            </a:r>
            <a:r>
              <a:rPr lang="fr-FR" sz="1200" baseline="0" dirty="0" err="1" smtClean="0"/>
              <a:t>them</a:t>
            </a:r>
            <a:r>
              <a:rPr lang="fr-FR" sz="1200" baseline="0" dirty="0" smtClean="0"/>
              <a:t>.</a:t>
            </a:r>
          </a:p>
          <a:p>
            <a:r>
              <a:rPr lang="fr-FR" sz="1200" baseline="0" dirty="0" smtClean="0"/>
              <a:t>It </a:t>
            </a:r>
            <a:r>
              <a:rPr lang="fr-FR" sz="1200" baseline="0" dirty="0" err="1" smtClean="0"/>
              <a:t>is</a:t>
            </a:r>
            <a:r>
              <a:rPr lang="fr-FR" sz="1200" baseline="0" dirty="0" smtClean="0"/>
              <a:t> a </a:t>
            </a:r>
            <a:r>
              <a:rPr lang="fr-FR" sz="1200" baseline="0" dirty="0" err="1" smtClean="0"/>
              <a:t>strategy</a:t>
            </a:r>
            <a:r>
              <a:rPr lang="fr-FR" sz="1200" baseline="0" dirty="0" smtClean="0"/>
              <a:t> to Transition to 3DEXPERIENCE.</a:t>
            </a:r>
          </a:p>
          <a:p>
            <a:r>
              <a:rPr lang="fr-FR" sz="1200" baseline="0" dirty="0" smtClean="0"/>
              <a:t>As </a:t>
            </a:r>
            <a:r>
              <a:rPr lang="fr-FR" sz="1200" baseline="0" dirty="0" err="1" smtClean="0"/>
              <a:t>we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say</a:t>
            </a:r>
            <a:r>
              <a:rPr lang="fr-FR" sz="1200" baseline="0" dirty="0" smtClean="0"/>
              <a:t> in France, Rome </a:t>
            </a:r>
            <a:r>
              <a:rPr lang="fr-FR" sz="1200" baseline="0" dirty="0" err="1" smtClean="0"/>
              <a:t>was</a:t>
            </a:r>
            <a:r>
              <a:rPr lang="fr-FR" sz="1200" baseline="0" dirty="0" smtClean="0"/>
              <a:t> not </a:t>
            </a:r>
            <a:r>
              <a:rPr lang="fr-FR" sz="1200" baseline="0" dirty="0" err="1" smtClean="0"/>
              <a:t>built</a:t>
            </a:r>
            <a:r>
              <a:rPr lang="fr-FR" sz="1200" baseline="0" dirty="0" smtClean="0"/>
              <a:t> in one </a:t>
            </a:r>
            <a:r>
              <a:rPr lang="fr-FR" sz="1200" baseline="0" dirty="0" err="1" smtClean="0"/>
              <a:t>day</a:t>
            </a:r>
            <a:r>
              <a:rPr lang="fr-FR" sz="1200" baseline="0" dirty="0" smtClean="0"/>
              <a:t>. </a:t>
            </a:r>
            <a:r>
              <a:rPr lang="fr-FR" sz="1200" baseline="0" dirty="0" err="1" smtClean="0"/>
              <a:t>We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still</a:t>
            </a:r>
            <a:r>
              <a:rPr lang="fr-FR" sz="1200" baseline="0" dirty="0" smtClean="0"/>
              <a:t> have a lot of </a:t>
            </a:r>
            <a:r>
              <a:rPr lang="fr-FR" sz="1200" baseline="0" dirty="0" err="1" smtClean="0"/>
              <a:t>customers</a:t>
            </a:r>
            <a:r>
              <a:rPr lang="fr-FR" sz="1200" baseline="0" dirty="0" smtClean="0"/>
              <a:t> out </a:t>
            </a:r>
            <a:r>
              <a:rPr lang="fr-FR" sz="1200" baseline="0" dirty="0" err="1" smtClean="0"/>
              <a:t>there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with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terabytes</a:t>
            </a:r>
            <a:r>
              <a:rPr lang="fr-FR" sz="1200" baseline="0" dirty="0" smtClean="0"/>
              <a:t> of </a:t>
            </a:r>
            <a:r>
              <a:rPr lang="fr-FR" sz="1200" baseline="0" dirty="0" err="1" smtClean="0"/>
              <a:t>legacy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CADs</a:t>
            </a:r>
            <a:r>
              <a:rPr lang="fr-FR" sz="1200" baseline="0" dirty="0" smtClean="0"/>
              <a:t>, </a:t>
            </a:r>
            <a:r>
              <a:rPr lang="fr-FR" sz="1200" baseline="0" dirty="0" err="1" smtClean="0"/>
              <a:t>including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our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own</a:t>
            </a:r>
            <a:r>
              <a:rPr lang="fr-FR" sz="1200" baseline="0" dirty="0" smtClean="0"/>
              <a:t> (CATIA and </a:t>
            </a:r>
            <a:r>
              <a:rPr lang="fr-FR" sz="1200" baseline="0" dirty="0" err="1" smtClean="0"/>
              <a:t>Solidworks</a:t>
            </a:r>
            <a:r>
              <a:rPr lang="fr-FR" sz="1200" baseline="0" dirty="0" smtClean="0"/>
              <a:t>), </a:t>
            </a:r>
            <a:r>
              <a:rPr lang="fr-FR" sz="1200" baseline="0" dirty="0" err="1" smtClean="0"/>
              <a:t>so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it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is</a:t>
            </a:r>
            <a:r>
              <a:rPr lang="fr-FR" sz="1200" baseline="0" dirty="0" smtClean="0"/>
              <a:t> a </a:t>
            </a:r>
            <a:r>
              <a:rPr lang="fr-FR" sz="1200" baseline="0" dirty="0" err="1" smtClean="0"/>
              <a:t>way</a:t>
            </a:r>
            <a:r>
              <a:rPr lang="fr-FR" sz="1200" baseline="0" dirty="0" smtClean="0"/>
              <a:t> to </a:t>
            </a:r>
            <a:r>
              <a:rPr lang="fr-FR" sz="1200" baseline="0" dirty="0" err="1" smtClean="0"/>
              <a:t>preserve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this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legacy</a:t>
            </a:r>
            <a:r>
              <a:rPr lang="fr-FR" sz="1200" baseline="0" dirty="0" smtClean="0"/>
              <a:t> and </a:t>
            </a:r>
            <a:r>
              <a:rPr lang="fr-FR" sz="1200" baseline="0" dirty="0" err="1" smtClean="0"/>
              <a:t>our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customers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investments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while</a:t>
            </a:r>
            <a:r>
              <a:rPr lang="fr-FR" sz="1200" baseline="0" dirty="0" smtClean="0"/>
              <a:t> </a:t>
            </a:r>
            <a:r>
              <a:rPr lang="fr-FR" sz="1200" baseline="0" dirty="0" err="1" smtClean="0"/>
              <a:t>leveraging</a:t>
            </a:r>
            <a:r>
              <a:rPr lang="fr-FR" sz="1200" baseline="0" dirty="0" smtClean="0"/>
              <a:t> the Power of the 3DEXPERIENCE</a:t>
            </a:r>
            <a:endParaRPr lang="fr-F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233AA-EDD9-4D1C-B66A-95A21E602A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4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5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5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5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5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5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69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658458E-B59C-7043-9A41-BE82B255A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14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D829BDD3-8A8C-8F4E-9125-1878A8D6AC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3CEFA4-5168-554B-9BFB-896F116539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4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93B7AC9-2665-3049-8902-C5426E9A48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5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C08DCB-E084-4411-9591-C96734A993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016444-8A74-1041-B28D-BDD2F5244C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692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3247B26-3C24-49AA-8586-371C583347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994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489E6B-BA61-44C8-B7F9-E0169AF826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914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2213EC-D671-48D4-B442-5D25E7CF3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FDD04B7-97BC-464A-A874-B31EDE7FE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021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1CA057C-530C-4FD2-9C5D-648C2ECF2E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214F5EE-C953-634E-AA30-D7E05AD011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31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B51440-FAA3-4EE1-A8DC-1A196A207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8E3786-A8CC-CB4D-B252-91A55A6E14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14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E3D1AD-6005-4DAE-9B98-81FE4116D3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967ED2-4993-A44A-8D39-B5C35CA53C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963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43EB6A5-8BD9-4B2B-940B-53F1B56D9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4EE2B3-D9CA-4F4C-B440-A79565AE48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9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A9E3C5-2DD9-6D45-8BDB-72C632F25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09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7A1727-7B9C-4226-B773-2CCE96E958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86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6A280E-A22C-46BE-9F7E-26F47139DF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46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088CDA2-2ADA-4479-A6C2-CBF2F45AD0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78304-7EAF-3241-A008-E6FCFC3DB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80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3327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6FA965D-7AE5-440E-B6F2-93B4DD210D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7A5BD2-1E34-7148-94FA-7C69D5F7B6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34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FCC5848-059C-4625-B3B6-A825C9919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3545F1-05A4-6045-B78F-35BBFD499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63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EA34603-A6F0-47E5-980F-3DCDBC52F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08350D4-E369-0E47-B5BA-2A8DE6EFFD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87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22CB3-1DCE-4A63-AB5B-5729F592BD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85D1DB-F367-5947-87FF-3451AEDFA4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1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0173A6-2EE8-4D1D-B6E6-1B35AFDB81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896AAC7-A7F0-2C4F-B69E-2D106B22EE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BA0BD7F-576E-499D-92D4-1EF0CCBC76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A51954-684B-C24D-9665-8F0784F56F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5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B5CB0B-585F-49C7-A8F7-B0A8EC831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AFB6EBC-C971-5D46-BD74-C1D1B39B27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26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E087AB5-B80C-46A0-9CB0-E04D82E0C5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A3A875C-E59E-394B-8536-04A0EACB8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1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13A5ED0-EFB0-4B92-BDA4-AD99EF503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672EAE-EA28-D846-801A-51E1CA9628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218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CC3DA8E-CC87-424C-BB46-7C05F473F5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EDD6951-6966-D246-A3AA-0CEF9743CC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971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C0EE41B-F800-4AF9-B8B4-4B14EFAFA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752FAE5-AE00-2E47-94C7-8DB180BACD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01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BC54FEA-9BD4-4D01-9174-F67CE9D06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4F01D3F-7DFE-A343-BE2B-E9A82D74E9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412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D3EA841-71A0-4BDA-BC47-0C8D8A57FF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9D7A37E-D9E5-4F1B-AA20-ED304477D92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06806C8-EF9E-42E5-B811-ADE42FF5E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1BC093E-C1C4-BD41-9BD3-0C8059F413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58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3400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8864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442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7A07B-8296-9140-BDEF-FFFDDEBBD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24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10F3B7-4AC9-48F6-B9D9-B6CA162F6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D07A468-CAC1-E643-B96B-D8393CFEF1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19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4CB35B-00DF-4767-BAB4-4AFEC47AE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F72CAE7-408E-3E4A-BBDD-00D125544526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CA8449-8201-FA4B-AE77-A43F760E74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7906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BD4FDB2F-C3BE-D74E-8AC6-2B34493F6CE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6450CD-78A4-0341-B133-C8E5526BE5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29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FFE60A-D4E8-3B48-88BF-8608C80AE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2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07E262-6C65-4CCE-B6EC-112666CCC3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EA7482E-0479-7D47-95BF-11716F7C61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55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14BA86-48AB-449D-A21D-BB5143BF2B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779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C1533B-3245-46C4-A21B-EE3F0C0697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338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166EE8A-D031-499C-BD73-0D0F2E32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B54FB5C-6E00-BF42-A22A-68399CEB76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2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781067-1B51-4B8C-A559-7789EE842A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6E847BA-BFB3-2144-9B08-B112002BE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20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E253F6-6CD8-4F23-83DC-5D9C1483E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0AAE12-62F8-4145-B0CF-A5913764DD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/>
                </a:solidFill>
              </a:rPr>
              <a:t>© Dassault </a:t>
            </a:r>
            <a:r>
              <a:rPr lang="en-US" noProof="0" dirty="0" err="1">
                <a:solidFill>
                  <a:schemeClr val="bg1"/>
                </a:solidFill>
              </a:rPr>
              <a:t>Systèmes</a:t>
            </a:r>
            <a:r>
              <a:rPr lang="en-US" noProof="0" dirty="0">
                <a:solidFill>
                  <a:schemeClr val="bg1"/>
                </a:solidFill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2820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863F207-5D00-4464-9745-79E88C111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C86C06D-087B-D841-96CA-A09D1BB9C0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733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E86D7E-C360-43E9-88E9-1D1BC0D35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D9C88E-17F1-9649-B310-7EB7598191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727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2668D5-8937-4778-8567-241FBC4768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841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55966E-C967-4EF5-90D5-7812DB1F24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685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91B85B-37EA-425A-AFEC-4BC638CAA4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975E0-5F3D-7D4A-91B4-065A215BC7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042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A0965A6-08EA-43C6-A321-98DE2B0E23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79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2C1DBB-0A50-45A3-968A-048E305D2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288984-EDA6-1349-A438-DB8A46DAFC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8845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A0176AD-1583-48A0-BFE3-BE3E052A2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DCC1C6-88AD-014E-B265-486DA4741F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56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3A72A7D-DBAC-48EA-A593-1E98B93F23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71C8EFC-0040-994A-9C48-4FDC98AB5E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847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019802-F6C9-44ED-AC14-842A96D1C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90618C-73F8-B14A-BCFF-33BFE22C98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04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39003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36EBBD-7BB5-4948-913F-7B7BFB43C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951EB40-FA33-D548-BB13-9C31713EB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DE8349-E128-4FF0-9426-6A5228E94A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583782-E264-2847-AF7E-ECFD6D3D0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9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B2C752-7457-4601-A644-2A7CFA7E5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E29DA2E-ADE7-D243-A804-0139A48D6C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85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C992F48-ABDC-41D5-BDB4-0EB8B12EFC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3F614BC-1A6F-724B-951C-6552A8DC62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370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050079B-34D8-4B7C-B65B-EF4DFE95D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40364BF-E999-034E-978D-151FE0289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093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F7AB7BA-8025-4067-87DA-6D7FB837DA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FCBC53A-EC52-FB41-BE62-F3C16C8C1B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98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C3DB267-C0BD-40B5-AEEA-A97ED64307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36624D-4F35-E840-ACD1-2AC7E7F70E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753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9AED08-0B88-4F44-A1CB-39D6038E4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351C0BF-DBC2-5F42-A1BE-779EC243E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96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972D9B-006C-4C41-A745-7634C9DC32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1108BB-7666-4202-BB86-FD86159ED3F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8A66BAF-60D5-4574-B89B-493698F4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55C06B-032E-904A-B5D1-87E7B0A73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05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316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Et </a:t>
            </a:r>
            <a:r>
              <a:rPr lang="en-US" noProof="0" dirty="0" err="1"/>
              <a:t>vero</a:t>
            </a:r>
            <a:r>
              <a:rPr lang="en-US" noProof="0" dirty="0"/>
              <a:t> brute </a:t>
            </a:r>
            <a:r>
              <a:rPr lang="en-US" noProof="0" dirty="0" err="1"/>
              <a:t>eum</a:t>
            </a:r>
            <a:r>
              <a:rPr lang="en-US" noProof="0" dirty="0"/>
              <a:t>, eros </a:t>
            </a:r>
            <a:r>
              <a:rPr lang="en-US" noProof="0" dirty="0" err="1"/>
              <a:t>aliquip</a:t>
            </a:r>
            <a:r>
              <a:rPr lang="en-US" noProof="0" dirty="0"/>
              <a:t> at vel, magna </a:t>
            </a:r>
            <a:r>
              <a:rPr lang="en-US" noProof="0" dirty="0" err="1"/>
              <a:t>causae</a:t>
            </a:r>
            <a:r>
              <a:rPr lang="en-US" noProof="0" dirty="0"/>
              <a:t> pro </a:t>
            </a:r>
            <a:r>
              <a:rPr lang="en-US" noProof="0" dirty="0" err="1"/>
              <a:t>te</a:t>
            </a:r>
            <a:r>
              <a:rPr lang="en-US" noProof="0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11/9/2022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725DF-3957-A141-AB2D-F17326E0B4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345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7061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5950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8F72DD8-1F25-4C25-98D1-A76A11322E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155950F-B307-0D40-A10B-D5BB484139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17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503FE05-4CB0-4271-9B1B-058ABAA618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552BA10-32E7-1D41-AA11-4530A6DFA250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605873C-EB9B-CD4F-BADE-A209D57F1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481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6ABDED7-C0F7-704E-85BF-67A5167F97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D154C5-C374-894B-ACB2-0D2D57F7E1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4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8782401-F58B-5B42-AC96-D2E6BED442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1F4C494-DFC3-46D1-8DD6-C8C4CB357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C071C-6604-EE44-AD79-E3FA4ECDDA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593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9808A9-9358-4EA6-A161-2AB986B0B1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985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7FF326-D833-4B3B-899D-8DC1544B03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9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DC14B3-592B-490E-AC34-8375D0DB0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93FA92B-BEB3-6A42-A9BF-0E84837715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989758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40B758-70BE-47FB-B088-8A9478648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37433B-AD14-6043-A62F-73653E3F2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36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50921DA-63E2-421A-BCC0-D36AE4B096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FB9E71-69FF-2840-97DA-8B2ABD0401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53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62BF21-B8CA-4D8B-BC12-529A3CEAB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EF8768-EFCC-4744-9A7A-3AB20AA571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85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86B136-00DE-4C58-BF87-19B35469E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C2C68B-ECD0-9141-9EEA-E73DB308F8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128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509EAF-76AD-4024-80AD-C35EEDA4C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76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D8A53E-8AFB-422B-BC38-45B59C9FC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04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A7EBAA-6E13-4B20-A747-308836BD5C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0DBBA6-7A04-4841-BBD4-7897D39D01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170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2DFC78-7438-425C-9448-223787CF0E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519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768C78-DD2E-46E5-AA8F-356C48382D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378C15-2916-034C-91C7-A17EAB0C4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553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D8318CB-1664-47BE-879E-1FC6767E8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B7C833-7DD2-B540-AE7D-38BAAAC9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DE6470-35D2-4C49-959A-32ECC5D3D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392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B58A9D0-D22E-43E4-AC28-CB77287CD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C790A8-DB1C-B749-813C-96941EEED5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9809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78E460-7D89-4810-A79E-7523D2B55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017A877-3DA7-9542-A9A2-BD663613F1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2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83AD9D-59DC-46BC-BE0C-AA38673A1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D522C95-FBBB-0C48-ABC5-7BC3F2C732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7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B8A66BE-760C-4329-BCB8-2898EB7AF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1575EA1-13A7-B04F-8489-EDA555D97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31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E7E04D-F996-4EC3-8E81-80177CDA6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03E218A-D2AD-604C-9EA2-7A1C527F0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0541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6674A3D-A849-4969-B914-94145E1C7A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7ADDD49-7B56-3349-A798-84744BDE7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34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C7579EC-AA89-43D8-BFE9-C14006CFCE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5ECA4A-4343-6740-B08D-C31FD5EF62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162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DEE147D-D62F-4623-AEDF-23574C387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B71FCD-17C6-6942-9C6F-D4D5055DB6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4193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8603005-D60A-40E7-9B6F-DF75DBD2B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784DA69-F781-EB4A-A76B-60BB106610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954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D72CA15-C361-46A7-851A-DB8F33DAB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5B5CFA9-F2BD-C346-BA90-8DACD649C1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0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19838C-2C54-5440-9E72-7C6C9F5CC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28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F1C7A3-52C7-4ED3-AD60-AF3FA95B3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B5C36EA1-34D1-434C-8E8A-C7063339475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8048A6-F118-4EA8-A0B9-B61F702FC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32EE7C-72D0-EF49-9C4B-AC8954EEB0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4827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0875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64389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3796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F715F4C-5F3C-4DB8-AF65-18C1F84A9C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C0C0967-CB9B-3C49-BBE4-2AA8767DDD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299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812742E-2BA6-4514-9933-2197D1ED9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D2DA308-8B0F-D747-A946-F0377066D547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65955B-4270-7A4E-B6F0-4857B6D99E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84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AA200AF-15A4-EC48-A3A8-7D57C0EE7AC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B1DEC1F-73BC-F34F-ADFB-F9838FFCBE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F5E5FD-5C40-C040-A71A-8AB3A7E62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35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911DEE-A23F-40FF-AE65-FD3EC2CA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FC55C5-32C2-7A4A-9450-25CFD28969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0320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CB0A9B-D359-464C-BAE9-2593889F65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1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6337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2F56DF-F7A2-A84C-809B-31390ECBB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670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040D70-BE72-4283-9057-68E7D4E5CD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2800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557C18-44FD-40FC-9B4B-7F28CEE5D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60F8F70-F992-F846-8A30-244B578CC8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6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B5BD7F9-ADE8-4853-9F39-7C18931BDD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2162A22-EEEF-9B49-B357-3DEA93B006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8138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BDAA92-7E94-42C7-A2AA-D0037B2D81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E31F5F-B500-434A-BC34-4FDECFB453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160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647B69-F747-406E-A666-0122BDAF0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48BB33A-90EA-864B-9BF0-84503BAD05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827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43A670-4358-4737-A6E7-3EAA8C241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28043D-47D6-D74A-9104-1B76409074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58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49F27B-14C8-406C-9466-47E656B99A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6451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766166-19FA-4B21-8816-A5DCA9BCA4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163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327346-9B9C-4B1A-A868-FEA4776753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FC0CD3-9A45-9840-A9CE-88AB5EE919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133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43B833-52DB-4FC9-B111-F0551DF1C8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8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BCC15-61C1-694E-B25C-95110FB8E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951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C76922-2461-48AC-B0BF-85CF0495BC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A74305-D0AE-7647-9ADA-A94DFE9EF4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364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3AAE140-3247-4807-97FB-5AAE4A2BD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BAA8A7A-180B-6C4C-BBDC-867FFCE70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190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B2702B-1C5F-4161-8157-63F152C89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0BD953-416F-0D46-AB67-96F2A50B97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617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C34B44-F22B-4E7D-82A7-E4FDB8D4D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4B0DD2B-C8F1-DC4B-A3C4-C45D44758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160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AF7CAF-F664-4B44-8F7E-5529FDB97D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B4EC31-B85B-F841-A1F9-AAD8EB2CBE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3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FE68417-4563-49E9-AF90-81FE8B0669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9B7702-D3D0-A64F-AAB5-1771413D64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9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C6F7C66-7506-4E8D-B009-7CFD4E29DD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34789-E314-844B-9FB4-7BEBF5A760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1930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0604CF-F606-4490-B5F6-6F587DEDF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3160C9-C711-DE41-9125-876489C17D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448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49EB536-7823-40B1-9607-549922B63B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A07B436-921B-1B47-BBF4-0ED712F237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436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7B64457-560F-4C41-BBCB-0508A66DA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682DAE34-3A22-CD4E-B876-6065625FF2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3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5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E2B2ED-F3AF-4834-936B-235FC3A5F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87729D-DE30-3942-981F-FCD0DCE89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074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2EE7051-E31B-484E-A54C-99D52E0E8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513248B-9EBB-4A47-912C-168C3D0C6D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06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2AF3B7-26B9-4E67-8C1A-FEB565B07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DA46F7A-741A-4764-BFA7-9903F845BF9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8B3145-0732-40CD-AEBC-DA6C80A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9B0D4D3-14EA-444B-A7C2-1908E07739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540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95992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654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1703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BA6F250-D843-4574-BF7D-288BBFDA2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963FA9C-3DFE-0344-9B52-7333BF7D82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1133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38F638-0985-4261-AA56-A285526858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27A7BC2B-7528-9641-A660-722C9C0C44C1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DEEC153-7E14-6B4F-874A-277A982144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037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EB1CDE4-74BE-6F4F-BE15-43D68630A3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9DD737C-E27B-7547-9862-77C1031F76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2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7CE54B-15C8-8B45-9AB2-05CC717DA1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3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CC0C88-B2A6-344A-8667-17E82177A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08023F3-28B8-4271-AD22-D750770FC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CF64FA-C404-D844-8028-DA681BFA4C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578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290A63-5F89-438C-B5EA-C7766F6D3F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560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5F9E28-A1D2-45E8-8CF3-BB8271CB09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853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28D6B3D-911B-44CE-91F2-53AB575F3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542F9C2-B292-4144-8044-BB9C856DF8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8287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A896BA-DA6D-43DA-A178-EC5256BB8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7382105-1170-F74D-BA5B-AD13297F52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838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7BB7CB4-B7F2-419C-BCB6-491FF63893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1D4F9BE-7012-A54D-A978-EE4E7FAFCC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054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DA9242-667B-4DBF-AA24-0D741DA18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50DDA8-531A-DD40-9DCC-F7F88A5391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739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C21EC4-5E5E-4E00-971F-0B7D3D062E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767389-2681-5748-93E4-35423FCBAF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25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F7122D-80A9-478B-9F51-C14536B624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899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C3675B-D144-45AA-A5B5-442F355F0A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1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CC7074-05E9-F044-BF46-4856D9271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641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350021-0238-438B-BD55-CD11DCB585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7871E2-A425-6046-8567-E566344B1E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254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1A068D3-8F71-4F76-858C-CAFCD4A9A6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5154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09635A-FCA6-4F06-870E-9349731A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A5B1EA8-17A1-964F-9B9B-6D612C664B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976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216EC9-D313-40B3-A40D-8750851AA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AEE154-C53A-3A44-9704-FF629E593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990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FAAE70E-2621-4BD1-BFFF-B36A5BF7A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CDBA9D7-A95F-5A4D-9297-A88F6D1B90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77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610E9C-9FC1-4270-8DDC-D189BAC4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4076917-080A-7E41-B812-6B6DD4B90B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136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E94F8A-EFA8-407B-96B7-46D33FFC8E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608F09-C542-AB45-9758-FFC17FC787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4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0A439D-6A75-411B-8384-51E0E29DF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A578FE-10C2-F94B-80CE-36D30EF475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5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06C15F-7828-4691-8BB1-23407E5A5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BE4A45-AE86-EE4D-BE40-7E7DCDC6E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648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9FCAAE-E743-48E3-91CB-B6B8A6325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A0EE80E-6D2E-3443-BFDE-2668EFD118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58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AD7C156-6065-F745-BABD-113021144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789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93AEFE0-5B7F-4BE7-8070-3BA4C89FE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501671A-1FFE-5243-85EE-2FFB24414C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728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873AFF6-7F9C-422E-BB50-405D9848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0F5C3CF-17D3-6C4B-BB66-0AE1284133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301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00F337C-D1E7-45E2-BDD3-FB9A077C1C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722B513-40B5-C44B-898B-B6E4ED0401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122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4A1D58A-014B-4D07-B0BE-A3FF5C4E1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90E1A81-461E-5D44-9646-9D05F6764C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62813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DA9391E-73A0-472B-BCD0-6EB96D61D1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6A7F7A0-86BD-4262-B39E-72D92F507DF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ABC4B45-F460-4186-B144-F781D1688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C94FAB-480A-6149-B88D-A1A0313FDF3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726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2338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40820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5851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DD6E5BE-89CD-4BEA-82A4-10BC97560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0B18F19-2D58-2640-8EB4-CEDB984F9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1472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A86564-B54E-47C3-A5F2-F8DEC2C79B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DDA3AC87-345E-784E-AFF9-28535B884A8A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4ADCEC9-A5A0-0A46-9057-9C017BA9F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3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A2DEDFD-72EA-644D-97F7-B6B3AFA46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571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484FDEA-1857-434A-8016-788EF93EDD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D4F83E8-CB8B-A04E-BA53-7CE1C756FF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4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C5B88B-02F5-A041-9471-C25EA45621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77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91B69B-635F-42EB-BC24-7E7935CB3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1BC927-1017-5A47-AF5C-8E82741196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6994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A93E8B0-CFFA-4ECD-8F32-E410B3473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249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9BE15B-72CD-4199-BA09-3D386464CB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8168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671DAB5-571C-4FB6-A366-248042B68F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C71195B-8CB6-C944-BD0C-42E3E93A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9116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77693D-8EC1-40DE-A817-F8EAB8EC3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C968052-4650-3147-852B-84F5C201B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7784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81EF38-452F-4B6F-AF94-8632F47284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60A0B3-1705-7241-9570-CAABF891EC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911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FACC9E-3BB3-43D4-9BDD-D28D88450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4AC1544-1D79-0141-9356-4F234B91A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111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8FAB81-2952-4818-9A31-A88ACB7A44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521B04-BA63-514B-9A1C-8C9C3A466D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9FABF0-E657-2B47-A635-8B9BF3B1E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500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B305449-7648-4386-B4DC-738B86C396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106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D9125C-81B1-4E1D-9D6B-1A3A846D49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2891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747B9A-3C36-429E-8B93-DBD58CB5A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2421AC-303D-474C-B355-28E4D2E6E1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87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B4EE4A-885A-4C8A-B9E7-9A3EDCAE7F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2744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7AE7B2-1817-4E96-8F3A-097B852894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C94EBB4-CB50-F54F-8A07-15B6389B04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557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FB17475-EEEF-4DD6-A941-D06C7B160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70FB396-17E5-CF4E-976E-792E938E38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091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C790B01-0D67-4F03-B9D7-50730D7F1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44DB343-3343-BE48-BCCB-9BAEB82B5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111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8A17C-ABD1-4B46-BC68-E21C0CEF1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860EB3F-B0A5-A747-989B-5984C6F651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085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72DA06-4398-42ED-B5F2-A066C05B12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F82C09-D220-6B4F-AFBD-56A51AF091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1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E83EBF0-10C4-46DE-A912-4B3CB35E8B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44A1D7-5032-5442-AA68-99D4FBF44E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B81F1E1-0E2B-FB44-9904-9ED26E4EE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740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E56B93-685B-482A-A775-08F80A2056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A275117-BEAE-D345-A9F4-CB89F7F5FC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06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EE826EC-8132-4268-A6D7-E1C4BB49C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3375F5E-0A0F-8C44-B321-0DFE089604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236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8002562-29C8-40D8-AE7C-239CBF84A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B9639D0-112E-BD44-8EFC-4F86E24C1D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021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203A2C2-3ECE-4938-A7EB-790C23260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40FCF774-133A-0E4A-A3D0-B2579931B4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094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1857EF0-2FEA-451D-8418-B86AABB9E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7B15C6-AFB9-FA48-A4DC-E6AFA1DD2A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16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F67B638-9927-4869-9836-8C0ECA03C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FA79310-77B7-E34A-9098-269BE7B29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019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2C5CE57-7F75-49BC-BC08-4D00575CF1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F00375-921C-41F7-B5B9-A760CC995C9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97F0ED2-4C50-496B-8373-2212A7D53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208511-D88D-A64E-8F9A-2AC470659D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2156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27560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47409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437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C0F43-8F6D-6944-95F4-A1CE0C85FC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0556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8BFF4CF-D6E3-40E3-8903-86B187896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3891492-3F56-8B44-B321-B7977C3928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156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24FEBD4-648B-4ECE-B418-E2BC55C4AD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D7671C20-4E3A-5A46-9A46-0C3D2AEC6682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D77F0E4-CB4D-1B40-A7DE-F99D7B581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408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F72F1937-3E3F-E643-9665-11E6D5E2F94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384851-A07B-E542-B373-46BDEDDBF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4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4989F7-54B0-4D46-974A-5996D72AAE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8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845BC73-6830-41DE-9E29-07F0ED29B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7429233-0D8B-9E4C-ABD9-4B178C77EB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053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D2844A3-76ED-4FC2-843E-92BF6046B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1714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5269442-E2C5-4964-9E73-D4DEBA62B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022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79F3BB2-F3F5-4DF9-8FB8-511395B6F6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E18D121-253B-7F4A-B89E-AB42C203EC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99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2CB2DBB-C5EB-4E36-8840-2C7009D11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48AB0B7-D63B-394D-8C1D-0E17873F3F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986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F16639-4FE5-40D0-B5A6-920C55AF42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7F42064-CD91-FC49-AA1F-0BF459E097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9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539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2E34AB-81B0-4B76-89E2-5E3812DE3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C489EC9-5895-8149-AB4D-90870E347E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6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B25945-A5F7-4B39-B6E6-0D99B82D75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AA8F3E-02C8-F644-AAA9-B2015416A3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9278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B5B8819-28A8-4C13-A905-4C38442CBF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2032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A41CF7E-16FA-43B9-890A-CF81228C37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013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B2401E-47D4-4181-A255-0D55629EA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DBF109-C718-1743-9EFD-A9DA1AAAA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907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747BFE-973B-45BE-A721-97AC8339D6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5394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1DBF08-8AD9-4AD1-A138-7FB9682642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FB49C2-AAA1-C143-8376-095D1696D1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482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7FAE9B3-79F3-4F4C-931C-A5556156D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05C082-A230-E641-97DE-A002246234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0675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CF176DF-56EF-4D7A-A4C7-3CDAFD41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04B0FC-264E-0744-AB6F-AB7076FAB6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492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7A5E3C6-4B73-4291-AAD1-ED5EBE927B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304EE09-60D0-7243-94E9-2673BE8DCB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9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43428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FD4B3-B926-4E2A-A397-3EE5A9E115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60DBDC-1A1D-EE4D-8AAA-DBD735E692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5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CFA0DC-1BD3-46A0-A00E-BEF484BA9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8B2E8-12C2-624E-B021-E63A43FB7E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6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86A48F7-FB6F-4FEA-A35F-2CF2CC914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3F0462-CEF7-6241-BD9F-6443F5AEF9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372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F2BB64-2F50-44E2-BAE4-0AE920D6B5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339B22A-262A-4640-9ABC-4578E0CE8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36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A2DB781-FA29-45B4-A015-99F6C372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56682D3-C8B2-8745-B97F-E642A1387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292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63F9FA9-5873-45D1-8958-C5F6D0797A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C7420F-74BE-7E46-8D98-E10829828A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6892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5647D7-9C94-495E-8C30-70C20B768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35DC791-45C3-B949-8CFE-CEB59F4BE3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687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309ED1-CDFF-4D6E-9FF5-B16888C57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49B257B-A409-0344-9FBB-313C7C9F75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666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46FBA2-C8DB-4961-80DA-DC1969FCA8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80796B47-9A97-4E03-ADAF-1A5DBF14874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48F4693-B0F9-4D8C-ADF5-F9862F88E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F74790-8282-7C4A-9DB9-083FCE6697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506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014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9069807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72139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75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514CAB-5114-4341-8622-CBED903370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F349323-2B9D-DD4E-95A3-F2ED0872B0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097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6C51CE-B95F-4DBE-BD34-3DDA9F463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C4BA521-0462-044D-A1AE-6E92623E3C8C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3B1DDA1-65E6-C341-BDA7-260EA69D06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753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5E71CC31-9A2E-1F42-B6DD-01C4E08928C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96AFE8-9FB9-7940-A3F2-3178107154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4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0A1C924-71EB-C149-9232-70A76E4146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0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4223C6-8E66-47BD-9F17-1FE1E2F6F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ADA14C-3FF4-DB4C-9520-8AA7EBFABD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938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B3C227-0A47-44BC-B4FF-B5E888A63D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566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19B45F5-FADC-4B42-AA20-5DE802DE1F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652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3EF41A2-70C2-41BD-BD48-3BBDB22DB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2A448D-ECD3-1A4D-9EAC-4895B0E3C2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4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3679707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E86C3D-E298-45AF-9115-1667E32B5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81F05E2-5498-864D-9226-AB90FDCC0D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041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38F45D-C8C8-4317-A085-0AFCAB59EB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62A718-70DD-4347-8E33-6C96B54EF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071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6F80E9-AF77-4DCA-8E3B-6A43FF56B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40F77-9D8C-0644-A1D7-E68F7C4AC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567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5438FD-88BD-48AF-838F-35B72C0E99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B2F850D-9BC9-2240-B843-32B87FA6CA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436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FC2B3DC-3257-4DA2-9586-112D38C477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52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2636C00-F2A8-4365-A6C6-E45F31BFE1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945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AE9F64-09CE-42C9-89EF-05BE82804B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527363-3FCD-A445-9AAA-B495DDF594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590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953A0-A71C-4C3E-93D1-7063DD9D1E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837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0E123A-ECB0-4D53-997D-3421803AF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EA4289-EBAB-BE42-A9B2-952E222D87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2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4057CB-DC26-4F0D-95D2-41D8646757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DD5D19-3AE7-D043-B749-862A52245C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8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FBDE1C-D21F-4268-9A07-CE43D02666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D202C6D-F47C-A243-920A-61F7E2A2E9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349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36B6CD7-5487-4571-B423-34D0DC2B06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50399E-8CF0-F846-A26B-9AA158501B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3613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B9A5199-DFDA-431C-8FA4-9EC1229EA3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6556157-757A-EC4E-A9DE-7E7027D506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603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13FCAB-2DBD-4CDE-8CD0-217A9B4BCC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E3CC4C5-B654-5746-98DC-A7291A8483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43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4AC7C41-078D-4DD0-BC5F-6BAA021C7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0963768-2448-8C4F-BE25-65EB546F7C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29F9E7-78FB-4E82-B41E-483E0272C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5DBC41C-CCA8-E14C-B8C3-E57E420FEF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1914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D11F2E4-9C27-4A18-961B-8BBE81BDA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B890AE0-6D08-5A4B-BE21-2D29342D7F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1954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7E60DDB-CDB9-4211-96C4-59177779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D15C858-DCEA-2F41-B07A-188A68955A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855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23912F2-0C12-49E8-A058-9CF3A7F4F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BDE78CE-27DE-4F43-8A1C-BAB9810C0E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552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F8F8D42-B191-4807-B21F-DECF66B0F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4CB2841-2F9E-1B4D-AC92-9CFD64F092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887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19ADA52-0FA2-40A8-96D1-D943A6D7D5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B1D2286-C71A-1441-9A19-01B4D24907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3187360B-051A-5241-AC4F-8DF6D459F5E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9D4CA75-D1F6-3142-905E-B9E4ED47E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0483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C342C1-6F33-4D76-B4E4-CC220FF6E1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1E198E5-D2B9-41EE-9B35-66A9D307262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22D9926-9444-4B4E-8A48-C527B8D33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B4DC7C-A641-6345-A735-B18A286F58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3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46153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8184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4082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450D791-F478-4AF4-9294-DCBDC204F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1D1401-A623-854D-BFB1-93C1D1D699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8222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5D8897D-5819-4C7B-A20F-6C2EF7824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41621305-4DBB-6E47-ABB2-CF5E344AAE2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077AB40-621B-DD47-895E-4169A253C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879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4334C11-9AD6-224E-B5EA-31D8C3E407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27767F0-A563-6643-ABBC-681AB79304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9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EE62F5-A11B-764E-8A0C-3715AA8734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4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B09F553-011A-4DC0-8DC7-1D1A2ED6A7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3E93C8-6F24-0D4D-ACF0-6AF507421E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78202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2ED6D3-BF71-43B8-93C8-C10552CE81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9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4BA9E71F-9751-B549-9671-66C16242994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8F27E0-BD5D-B443-8412-0A6CA1F6EB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1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0FAAB7-8A23-4A10-BE16-896D44AA0E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5804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CA2485-B994-4F91-80EB-B7782ACAEA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06D2CEB-E976-E14A-82FC-8E7AA56875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973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354C86-202D-4ADB-9F86-6A0FAFC7EF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458BB05-0708-5D4A-AE9A-77B88F0525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235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D0F642-BB24-44A9-8914-B8CD701D1B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0BDFCD-BD2B-5A47-BF49-CB283C2DB6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159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0307F5-C830-49F5-A85C-D690FE2A7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0FF8BC-6AEB-2843-9BDB-C9DDAE9EC6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473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3FA0AE-640D-417C-9FC4-FEC5803CA0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176823-20AC-654B-AE02-341D07B897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558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263135-A225-4792-B82D-FF08C031A8A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469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3BC20E-3E23-4DC3-BB3B-38241A490A9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822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C88A62-F8B0-42D2-83FA-991FFBAF7A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1BA321-D971-0E4F-BE85-5D058CDEDE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390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6B23E4-41EE-404D-8DE4-94684C0B8C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7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5AB82A-E59B-AA43-A5B3-3A29E27C2B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5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B2E0FE-8403-4314-948B-3089EC0F75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C770A46-9107-E443-A4E6-2C3EF995C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9663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E2C425E-7C30-47C1-A26B-62FE72C43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EB6A2C-E130-D64C-946C-9BA6624938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583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50832F1-503C-490B-BB1C-51CB4D29B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9A1080-13BA-434B-8823-0DB1EB1A2B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4236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399F7E6-D757-4C09-AF44-90091CDA0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E881A00-6C75-5644-8F14-46EC48668E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866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0DDF8B-9ECE-47DA-BCCA-2CEEDE2C7A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3DCCA47-0D04-4D42-BAF6-7463228353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8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803F7D-5369-4B10-AC83-2A90F7530C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D1D15DF-20E3-B449-9D41-EF03D9766C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8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F1013F-F2E4-41AC-A24F-87E67FBB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84A98F0-A23F-1745-B1DC-0ACE4571F2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5179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BC7CBF-FE58-4A37-9861-CF2A661C1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13CAE1E-8D28-D140-86C2-C1B9AF3243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2988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6B15949-7CAE-4B66-8423-EB045BAB70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C03DBE4-0C03-844D-A618-15D7C66494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325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8D3C1D2-F791-4CC8-8631-B892A06D13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0715FC0-A16A-2742-83BA-8271FE4EBB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2082AB-80DE-4D08-B780-8BFAE298A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BFEF9B3-F6A2-DF41-BD42-A10E466213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143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0CD0881-0EBE-4891-88A5-7F44DBCDBF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BF1F9E3-D190-4845-80B3-53F49BA86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746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FE7D9C-53D0-4418-945F-FE1B728F7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F1CB3E8-D3D4-8B45-B30F-72E161B91E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2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246AD4-F4A6-4BB0-87CF-1D667BD71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4CFD26B-812C-413E-8912-A07D2007F12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318E70E-24A3-4022-9F55-6B84892A5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104DCB-AF0D-8049-A650-3DCA4AA501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55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51188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7608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85899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A3B66D-1613-494A-A3D2-4745E133F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1BE363-60A4-D945-ABCD-110FA4C9D7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249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D4AEE8A-382C-4AF5-AD5F-38276E363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2D3C6274-96ED-4A4A-B6F6-8C394D27FA9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65DF6E0-55BA-9F46-831F-3F8DEBA187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5536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EAC19D0-733C-EC4D-952B-6CC9B292C60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DBD9A9A-8F28-5B49-B2C9-196376F8BF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6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A45239-E48B-4A49-A362-C549CB353E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8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217CAE1-50F3-432E-83BF-9CEF469846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0968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93721C5-B2AB-4BAF-AC73-2947695BD5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9363B9-1318-D24C-84B4-A8814F65A1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382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9B36D8D-FBE6-4F4F-B4FD-0A5147F952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7617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A4D5F00-2286-46AA-AE61-1A4FF417C5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363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CB3351-F78E-44F4-8B0A-3FC5BA5D0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17C1997-731D-B248-9EAC-C97F070ACF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7100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5EDFD6B-7FE4-4C8F-94D4-5D10E7B5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6BF584D-F3C1-324D-A581-0DF3762E83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137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A3A2CA-B503-4A52-BF47-94153C1DF9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AB987C-0A45-8344-8479-E37AF7074D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583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938BDE-1F5B-4786-BE66-1F82DE272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573F2B-6057-E247-83D1-E1001D8DEA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371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A140CC6-FE95-4911-830E-2280B6D46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CFEE9E-1535-DB48-91DB-5F825D9EF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6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F46C39-9588-4126-A2AB-30155530F2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165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ADB09D5-7E84-4897-B8D5-7456880D5E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8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5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8E98A0F-0161-47C2-AB6E-D8C02B9FDC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407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6EF414-ACC3-4E84-9A88-B22564DEC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18C080-B04A-9A45-BA19-E1382BCAB5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183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46BA19-41E3-435D-AF59-C315DCA85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285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3730F1-288E-435F-A2CC-7204DE825E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4BD93A9-29C7-F74F-932F-D077A24CB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255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9CF7DF-70BC-4607-A7C4-D81FE93E60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8DA9BC-EA92-8C45-9932-8DAE02B870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076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FF131DC-5F99-4D45-BFDE-F5C09BB36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550C20-5491-F641-976B-C48940B1AD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6189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25940C8-CAEE-47E5-9265-B2C90353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7D98FA1-C547-0541-A5F8-DA21C6E429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31708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945A155-75F7-4F0E-8FE4-730FF63C7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D43618-2842-7743-8C39-77D227EA30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0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78CB4B3-25FE-4406-9E0E-9BF82A74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1DAD08-97A2-C746-BF91-327A4F3898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9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47E82EA-B84D-4D70-B7CD-8139BEFB04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9786A69-970C-2E43-BB72-5AD9BC220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41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636C07-015A-4186-AA67-0C1538131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DE37A33-4BAE-5448-83E8-FB9100B6CC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CD7388-1595-4E99-B384-AF405316B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A2AF92-DFAF-ED4D-B07C-025F26D745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505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CEC633D-AC08-4079-9468-E81AC3DAC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E5E5CA5-82FC-6343-84A6-F2393423DC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68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22AABB2-EDF2-4F01-9ECD-FA44E436C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0816915-0152-7549-8365-E3C305E68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4919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6793E8-1F79-433C-9F90-741F8F5BDD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7780ED7-A042-0A40-AD4D-B5E860B04D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293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75C0992-16B5-4FDF-9C81-3393973EE7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FDE584A-0ED4-7E41-9A43-88E5D8CF6E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339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0FA47D-7DE6-4644-9DA9-214F275E1E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7AEAA9C-F29C-40EF-963E-6929D999F1E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F2C470-58A8-4DE5-9BD8-A7F3BBC3E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4A7CBE-12AF-A248-B001-BC5B3CE3C4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91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4472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Corp Template_2015">
    <p:bg>
      <p:bgPr>
        <a:gradFill>
          <a:gsLst>
            <a:gs pos="0">
              <a:srgbClr val="0061A0"/>
            </a:gs>
            <a:gs pos="97000">
              <a:srgbClr val="0F2A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03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bg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1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10431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92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CDF60BA-1CCD-4E4E-A500-0E6F9E4DA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CF414DD-1CBE-D44B-A902-DFFB9E7DF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567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90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32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head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62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96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60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7886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228600" y="361747"/>
            <a:ext cx="4724400" cy="3740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3" b="17228"/>
          <a:stretch/>
        </p:blipFill>
        <p:spPr>
          <a:xfrm>
            <a:off x="-50028" y="0"/>
            <a:ext cx="9270228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28600" y="4629150"/>
            <a:ext cx="4800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3ds"/>
                <a:cs typeface="3ds"/>
              </a:rPr>
              <a:t>BUSINESS</a:t>
            </a:r>
            <a:r>
              <a:rPr lang="en-US" baseline="0" dirty="0" smtClean="0">
                <a:solidFill>
                  <a:schemeClr val="bg1"/>
                </a:solidFill>
                <a:latin typeface="3ds"/>
                <a:cs typeface="3ds"/>
              </a:rPr>
              <a:t> IN THE AGE OF EXPERIENCE</a:t>
            </a:r>
            <a:endParaRPr lang="en-US" dirty="0">
              <a:solidFill>
                <a:schemeClr val="bg1"/>
              </a:solidFill>
              <a:latin typeface="3ds"/>
              <a:cs typeface="3d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73" y="403692"/>
            <a:ext cx="3629599" cy="50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2517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02940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5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7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1000" y="4552950"/>
            <a:ext cx="8763000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accent6"/>
              </a:gs>
              <a:gs pos="30000">
                <a:srgbClr val="FFFFFF"/>
              </a:gs>
              <a:gs pos="73000">
                <a:schemeClr val="accent6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996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ED581C-0F36-4DFF-B579-24C5CD6F93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F5392B-D294-5D49-BB64-FD00B63E11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4764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81000" y="4552950"/>
            <a:ext cx="8763000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accent6"/>
              </a:gs>
              <a:gs pos="30000">
                <a:srgbClr val="FFFFFF"/>
              </a:gs>
              <a:gs pos="73000">
                <a:schemeClr val="accent6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863600" y="879562"/>
            <a:ext cx="7777163" cy="3564396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67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8343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727314" y="466928"/>
            <a:ext cx="5270771" cy="240506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1200" dirty="0">
                <a:solidFill>
                  <a:prstClr val="black">
                    <a:tint val="75000"/>
                  </a:prstClr>
                </a:solidFill>
                <a:latin typeface="Arial" charset="0"/>
                <a:ea typeface="+mn-ea"/>
                <a:cs typeface="Arial" charset="0"/>
              </a:rPr>
              <a:t>Slide Sub-Title</a:t>
            </a:r>
          </a:p>
        </p:txBody>
      </p:sp>
    </p:spTree>
    <p:extLst>
      <p:ext uri="{BB962C8B-B14F-4D97-AF65-F5344CB8AC3E}">
        <p14:creationId xmlns:p14="http://schemas.microsoft.com/office/powerpoint/2010/main" val="1729065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Corp Template_2015">
    <p:bg>
      <p:bgPr>
        <a:gradFill>
          <a:gsLst>
            <a:gs pos="0">
              <a:srgbClr val="0061A0"/>
            </a:gs>
            <a:gs pos="97000">
              <a:srgbClr val="0F2A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51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bg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First item</a:t>
            </a:r>
            <a:endParaRPr lang="en-US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Second item</a:t>
            </a:r>
            <a:endParaRPr lang="en-US" noProof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9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93021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17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20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78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head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68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1DD31AA-D86E-4481-8F1C-A398C5CBD2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A7B1B7-6A5E-0C4B-9382-D2CEDFE2FA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5955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45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069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2711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228600" y="361747"/>
            <a:ext cx="4724400" cy="3740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3" b="17228"/>
          <a:stretch/>
        </p:blipFill>
        <p:spPr>
          <a:xfrm>
            <a:off x="-50028" y="0"/>
            <a:ext cx="9270228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28600" y="4629150"/>
            <a:ext cx="4800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3ds"/>
                <a:cs typeface="3ds"/>
              </a:rPr>
              <a:t>BUSINESS</a:t>
            </a:r>
            <a:r>
              <a:rPr lang="en-US" baseline="0" dirty="0" smtClean="0">
                <a:solidFill>
                  <a:schemeClr val="bg1"/>
                </a:solidFill>
                <a:latin typeface="3ds"/>
                <a:cs typeface="3ds"/>
              </a:rPr>
              <a:t> IN THE AGE OF EXPERIENCE</a:t>
            </a:r>
            <a:endParaRPr lang="en-US" dirty="0">
              <a:solidFill>
                <a:schemeClr val="bg1"/>
              </a:solidFill>
              <a:latin typeface="3ds"/>
              <a:cs typeface="3d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73" y="403692"/>
            <a:ext cx="3629599" cy="50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18978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8014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5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9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AT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73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1000" y="4552950"/>
            <a:ext cx="8763000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accent6"/>
              </a:gs>
              <a:gs pos="30000">
                <a:srgbClr val="FFFFFF"/>
              </a:gs>
              <a:gs pos="73000">
                <a:schemeClr val="accent6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0028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81000" y="4552950"/>
            <a:ext cx="8763000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accent6"/>
              </a:gs>
              <a:gs pos="30000">
                <a:srgbClr val="FFFFFF"/>
              </a:gs>
              <a:gs pos="73000">
                <a:schemeClr val="accent6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863600" y="879562"/>
            <a:ext cx="7777163" cy="3564396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28321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ENOVIA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76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826DF5-0E1F-4F3A-8F1F-B5EE75CA81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0EB3D1-120E-094E-BC76-D5BBDC87C4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5073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727314" y="466928"/>
            <a:ext cx="5270771" cy="240506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1200" dirty="0">
                <a:solidFill>
                  <a:prstClr val="black">
                    <a:tint val="75000"/>
                  </a:prstClr>
                </a:solidFill>
                <a:latin typeface="Arial" charset="0"/>
                <a:ea typeface="+mn-ea"/>
                <a:cs typeface="Arial" charset="0"/>
              </a:rPr>
              <a:t>Slide Sub-Title</a:t>
            </a:r>
          </a:p>
        </p:txBody>
      </p:sp>
    </p:spTree>
    <p:extLst>
      <p:ext uri="{BB962C8B-B14F-4D97-AF65-F5344CB8AC3E}">
        <p14:creationId xmlns:p14="http://schemas.microsoft.com/office/powerpoint/2010/main" val="418621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27952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8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39C00A-3DBA-411F-87B2-EF8041A7F8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874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BEFA5D-003F-4607-8FDA-0459B110B7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4DC1713A-F379-44EC-A844-F7F053EA07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11/9/2022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FC0051-D045-41FF-AF0F-FC8DD3C53F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3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2A5647-AE11-4B16-BC27-E2F9974F5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0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82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15C1C7-B5E5-4BD4-8C69-85C62D232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CBDF8B-AAD0-A544-8FDD-F4E4EFA21A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916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0F63AC8-DAE8-4C08-B926-AD6BD8EB2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AAC1D5-3280-B14F-BEA2-4A0B43312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81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40B78-11B2-4805-9545-920B9DFFA5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F3A83F8-977D-9840-B1C1-E5493931F1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55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A90F5D-D223-4BFA-9A0E-59D09CA2C8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B5F15C-8B1D-FD41-A195-B48F807756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22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56B28D-CEEF-41D6-A0DA-B2CD659340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DEC6874-3089-934C-978E-BF45116859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7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71B2A4-7C42-41C8-B0AA-F3ED2A91C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6B664B-15D9-E141-8AEB-A702393833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7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7F9A046-9A92-471C-BD8E-54C82C0DB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A3B984-5C0A-584C-A863-DD6A9715F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93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67811AC-33DD-4DEA-BF8D-B18CA9F7FB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EAF4799-65A4-3049-8E1D-11280C5D5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3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B74C3A7-940C-42AA-8231-7F5B97DC1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29366D2-2BF7-D648-AF0F-3EEB47D613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92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6C56EA0-2E6D-4804-82EF-179BD4746B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6908B05-C50E-3741-91F0-2ECA357A4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1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39E18F3-F6C6-4CF4-81DE-011627EB9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ED1D675-DD72-124D-B462-16FA9E7540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78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B86ED78-E598-4C1F-8CA2-1EFFEA2F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9F227F9-F6AD-C848-BB40-D01327BB7B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35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052B7F-EDDD-48D8-9630-6DBA393FAB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666392EC-0212-45C4-85C2-F1FD3C3D30B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8800A5-ACC5-43A8-A860-4C739141F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5B3830-8679-6F45-9CCE-CAE3C5BCD2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86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101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288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584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DEE2A7B-7A05-264F-A9F1-05768BB46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6" y="4757281"/>
            <a:ext cx="795600" cy="2126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BE55064-29A4-DC44-B45F-8FD7E2D482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629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B2C287-0528-4053-8372-02D7604619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32943E2-BF72-C445-B7D3-7058C1076E5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3DBBE1E-92B7-F146-85DD-42893763AD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14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8D4C62D-417B-B14E-B4D1-6D7741C1C2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FB25F1-07A1-3E42-8870-A77752BAE3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1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4E4745-9283-DD43-A8D6-41E1B7C703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BCB51-61A2-C142-8256-25264FD2B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93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4BB33D3-7DF8-4783-BCE3-9BE49848E7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981480-66B4-8942-BEDD-CBE16DC71D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2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32CBCE-ECB0-45D4-A2F4-F885AFB8E5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194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7D36973-25ED-462E-9CEC-A9F0291917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31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6776FC-C623-47DB-A67C-F8BB51B04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AC79B0D-2AD5-CD47-8F30-24E1F4EA30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99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0DF2A4-0C05-4619-8A2F-A7118B842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4F380EA-243F-1A45-B337-F9CBB98942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08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92AFBC-2630-4C64-8335-03E40E140D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2AE9CD9-07F2-694D-8FE9-48CCCAEE7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99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08E91B-9AD0-456A-8CD9-2CC5A00A45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88E217-F74E-F645-A36E-8389CF011E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81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CAE0E3B-4D63-4C51-AE83-A87A29DBA6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7E4486-01DD-0A47-A79D-D3F03E2843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264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29DF40-643C-47FB-B5CB-53ED2CF971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99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C49B0-BB84-4891-9EAC-7C38BFA6D9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6905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C54F85-0691-4318-90DF-E7A02C0115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9486A51-53E6-6A4F-AD70-8C89F632E1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39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89496FD-6E38-4F3D-80D1-D48DC77FC0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5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8A2B1C-CD9F-453D-BFC3-F4A8BD17B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D359AB-570A-454E-A014-47529A36E3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4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A7BD11-1C21-4CB0-A65B-ED00E47597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37C24F8-77EB-D24C-BAAD-4A8B3ED079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45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E74B9B8-F03D-4ABA-BC0B-B347548D92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2F8CBA0-48EE-6142-B675-CB2F4E9AF7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06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9EAF276-551E-4D31-BA75-F119CE3933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BB5652E-F461-E841-81DA-73DEDEF695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66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E936A9-C972-4C70-871F-9F65CCF560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0311BE3-7B57-FB47-901B-8F27EEFD4F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6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980FFC5-DB6E-43BA-9941-BDBE17E63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6ADA887-BC7D-5D42-AFC6-59F40F201F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72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4135C39-A42E-4AA6-A777-5B882502AC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8E5F66-62CB-8147-9DCE-C1E1B26B3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691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2D8CA84-ECD3-484C-82FF-7A881DE14A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2DDC20A-A5F5-F548-A653-73A2C4474E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25935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2D45C35-050F-4C4F-BDBA-388417651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AF70FED-3A88-EC48-8FFD-7CC89ABAF4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937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6A063D0-9DF3-4A52-8C2B-347ED1A1B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FB74C3D-6AA0-4447-9C30-244940F3A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B9E742C-28B0-47A6-863F-81CA3423A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AA0A324-9DEA-304B-93AB-F6FBFAC79C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857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C9E73A9-09EF-476E-897D-F76FDCF9F6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415967C-B803-9242-A0B5-29DCDE9310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07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955C1B9-D516-43CF-9303-853FB88B5E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AA4B13C-2401-4B9F-A599-0091BE14A67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51D38BE-5F4E-4435-99CE-BE117641B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D6DEB6-D035-D64A-ABB1-4AE3B138DF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829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381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6477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1061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1E58D2-41B5-468B-8A91-0D6538C9E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E7C2AD6-14DB-0A41-B833-E501829213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26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C5C2BC-3294-416A-AC2F-80AC78683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41B1891-C4E2-214F-9949-C5F3858E1B15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8EFCB73-1809-2240-9D48-8A1070996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0" Type="http://schemas.openxmlformats.org/officeDocument/2006/relationships/slideLayout" Target="../slideLayouts/slideLayout307.xml"/><Relationship Id="rId29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297.xml"/><Relationship Id="rId19" Type="http://schemas.openxmlformats.org/officeDocument/2006/relationships/slideLayout" Target="../slideLayouts/slideLayout306.xml"/><Relationship Id="rId31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26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22.xml"/><Relationship Id="rId21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44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39.xml"/><Relationship Id="rId29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343.xml"/><Relationship Id="rId32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23" Type="http://schemas.openxmlformats.org/officeDocument/2006/relationships/slideLayout" Target="../slideLayouts/slideLayout342.xml"/><Relationship Id="rId28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9.xml"/><Relationship Id="rId19" Type="http://schemas.openxmlformats.org/officeDocument/2006/relationships/slideLayout" Target="../slideLayouts/slideLayout338.xml"/><Relationship Id="rId31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Relationship Id="rId22" Type="http://schemas.openxmlformats.org/officeDocument/2006/relationships/slideLayout" Target="../slideLayouts/slideLayout341.xml"/><Relationship Id="rId27" Type="http://schemas.openxmlformats.org/officeDocument/2006/relationships/slideLayout" Target="../slideLayouts/slideLayout346.xml"/><Relationship Id="rId30" Type="http://schemas.openxmlformats.org/officeDocument/2006/relationships/slideLayout" Target="../slideLayouts/slideLayout3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9.xml"/><Relationship Id="rId13" Type="http://schemas.openxmlformats.org/officeDocument/2006/relationships/slideLayout" Target="../slideLayouts/slideLayout364.xml"/><Relationship Id="rId18" Type="http://schemas.openxmlformats.org/officeDocument/2006/relationships/slideLayout" Target="../slideLayouts/slideLayout369.xml"/><Relationship Id="rId26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54.xml"/><Relationship Id="rId21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63.xml"/><Relationship Id="rId17" Type="http://schemas.openxmlformats.org/officeDocument/2006/relationships/slideLayout" Target="../slideLayouts/slideLayout368.xml"/><Relationship Id="rId25" Type="http://schemas.openxmlformats.org/officeDocument/2006/relationships/slideLayout" Target="../slideLayouts/slideLayout376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353.xml"/><Relationship Id="rId16" Type="http://schemas.openxmlformats.org/officeDocument/2006/relationships/slideLayout" Target="../slideLayouts/slideLayout367.xml"/><Relationship Id="rId20" Type="http://schemas.openxmlformats.org/officeDocument/2006/relationships/slideLayout" Target="../slideLayouts/slideLayout371.xml"/><Relationship Id="rId29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62.xml"/><Relationship Id="rId24" Type="http://schemas.openxmlformats.org/officeDocument/2006/relationships/slideLayout" Target="../slideLayouts/slideLayout375.xml"/><Relationship Id="rId32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56.xml"/><Relationship Id="rId15" Type="http://schemas.openxmlformats.org/officeDocument/2006/relationships/slideLayout" Target="../slideLayouts/slideLayout366.xml"/><Relationship Id="rId23" Type="http://schemas.openxmlformats.org/officeDocument/2006/relationships/slideLayout" Target="../slideLayouts/slideLayout374.xml"/><Relationship Id="rId28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61.xml"/><Relationship Id="rId19" Type="http://schemas.openxmlformats.org/officeDocument/2006/relationships/slideLayout" Target="../slideLayouts/slideLayout370.xml"/><Relationship Id="rId31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55.xml"/><Relationship Id="rId9" Type="http://schemas.openxmlformats.org/officeDocument/2006/relationships/slideLayout" Target="../slideLayouts/slideLayout360.xml"/><Relationship Id="rId14" Type="http://schemas.openxmlformats.org/officeDocument/2006/relationships/slideLayout" Target="../slideLayouts/slideLayout365.xml"/><Relationship Id="rId22" Type="http://schemas.openxmlformats.org/officeDocument/2006/relationships/slideLayout" Target="../slideLayouts/slideLayout373.xml"/><Relationship Id="rId27" Type="http://schemas.openxmlformats.org/officeDocument/2006/relationships/slideLayout" Target="../slideLayouts/slideLayout378.xml"/><Relationship Id="rId30" Type="http://schemas.openxmlformats.org/officeDocument/2006/relationships/slideLayout" Target="../slideLayouts/slideLayout38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1.xml"/><Relationship Id="rId13" Type="http://schemas.openxmlformats.org/officeDocument/2006/relationships/slideLayout" Target="../slideLayouts/slideLayout396.xml"/><Relationship Id="rId18" Type="http://schemas.openxmlformats.org/officeDocument/2006/relationships/slideLayout" Target="../slideLayouts/slideLayout401.xml"/><Relationship Id="rId26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386.xml"/><Relationship Id="rId21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95.xml"/><Relationship Id="rId17" Type="http://schemas.openxmlformats.org/officeDocument/2006/relationships/slideLayout" Target="../slideLayouts/slideLayout400.xml"/><Relationship Id="rId25" Type="http://schemas.openxmlformats.org/officeDocument/2006/relationships/slideLayout" Target="../slideLayouts/slideLayout408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385.xml"/><Relationship Id="rId16" Type="http://schemas.openxmlformats.org/officeDocument/2006/relationships/slideLayout" Target="../slideLayouts/slideLayout399.xml"/><Relationship Id="rId20" Type="http://schemas.openxmlformats.org/officeDocument/2006/relationships/slideLayout" Target="../slideLayouts/slideLayout403.xml"/><Relationship Id="rId29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94.xml"/><Relationship Id="rId24" Type="http://schemas.openxmlformats.org/officeDocument/2006/relationships/slideLayout" Target="../slideLayouts/slideLayout407.xml"/><Relationship Id="rId32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388.xml"/><Relationship Id="rId15" Type="http://schemas.openxmlformats.org/officeDocument/2006/relationships/slideLayout" Target="../slideLayouts/slideLayout398.xml"/><Relationship Id="rId23" Type="http://schemas.openxmlformats.org/officeDocument/2006/relationships/slideLayout" Target="../slideLayouts/slideLayout406.xml"/><Relationship Id="rId28" Type="http://schemas.openxmlformats.org/officeDocument/2006/relationships/slideLayout" Target="../slideLayouts/slideLayout411.xml"/><Relationship Id="rId10" Type="http://schemas.openxmlformats.org/officeDocument/2006/relationships/slideLayout" Target="../slideLayouts/slideLayout393.xml"/><Relationship Id="rId19" Type="http://schemas.openxmlformats.org/officeDocument/2006/relationships/slideLayout" Target="../slideLayouts/slideLayout402.xml"/><Relationship Id="rId31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387.xml"/><Relationship Id="rId9" Type="http://schemas.openxmlformats.org/officeDocument/2006/relationships/slideLayout" Target="../slideLayouts/slideLayout392.xml"/><Relationship Id="rId14" Type="http://schemas.openxmlformats.org/officeDocument/2006/relationships/slideLayout" Target="../slideLayouts/slideLayout397.xml"/><Relationship Id="rId22" Type="http://schemas.openxmlformats.org/officeDocument/2006/relationships/slideLayout" Target="../slideLayouts/slideLayout405.xml"/><Relationship Id="rId27" Type="http://schemas.openxmlformats.org/officeDocument/2006/relationships/slideLayout" Target="../slideLayouts/slideLayout410.xml"/><Relationship Id="rId30" Type="http://schemas.openxmlformats.org/officeDocument/2006/relationships/slideLayout" Target="../slideLayouts/slideLayout4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10" Type="http://schemas.openxmlformats.org/officeDocument/2006/relationships/slideLayout" Target="../slideLayouts/slideLayout425.xml"/><Relationship Id="rId19" Type="http://schemas.openxmlformats.org/officeDocument/2006/relationships/image" Target="../media/image36.png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0.xml"/><Relationship Id="rId13" Type="http://schemas.openxmlformats.org/officeDocument/2006/relationships/slideLayout" Target="../slideLayouts/slideLayout445.xml"/><Relationship Id="rId18" Type="http://schemas.openxmlformats.org/officeDocument/2006/relationships/slideLayout" Target="../slideLayouts/slideLayout450.xml"/><Relationship Id="rId3" Type="http://schemas.openxmlformats.org/officeDocument/2006/relationships/slideLayout" Target="../slideLayouts/slideLayout435.xml"/><Relationship Id="rId21" Type="http://schemas.openxmlformats.org/officeDocument/2006/relationships/theme" Target="../theme/theme15.xml"/><Relationship Id="rId7" Type="http://schemas.openxmlformats.org/officeDocument/2006/relationships/slideLayout" Target="../slideLayouts/slideLayout439.xml"/><Relationship Id="rId12" Type="http://schemas.openxmlformats.org/officeDocument/2006/relationships/slideLayout" Target="../slideLayouts/slideLayout444.xml"/><Relationship Id="rId17" Type="http://schemas.openxmlformats.org/officeDocument/2006/relationships/slideLayout" Target="../slideLayouts/slideLayout449.xml"/><Relationship Id="rId2" Type="http://schemas.openxmlformats.org/officeDocument/2006/relationships/slideLayout" Target="../slideLayouts/slideLayout434.xml"/><Relationship Id="rId16" Type="http://schemas.openxmlformats.org/officeDocument/2006/relationships/slideLayout" Target="../slideLayouts/slideLayout448.xml"/><Relationship Id="rId20" Type="http://schemas.openxmlformats.org/officeDocument/2006/relationships/slideLayout" Target="../slideLayouts/slideLayout452.xml"/><Relationship Id="rId1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8.xml"/><Relationship Id="rId11" Type="http://schemas.openxmlformats.org/officeDocument/2006/relationships/slideLayout" Target="../slideLayouts/slideLayout443.xml"/><Relationship Id="rId5" Type="http://schemas.openxmlformats.org/officeDocument/2006/relationships/slideLayout" Target="../slideLayouts/slideLayout437.xml"/><Relationship Id="rId15" Type="http://schemas.openxmlformats.org/officeDocument/2006/relationships/slideLayout" Target="../slideLayouts/slideLayout447.xml"/><Relationship Id="rId10" Type="http://schemas.openxmlformats.org/officeDocument/2006/relationships/slideLayout" Target="../slideLayouts/slideLayout442.xml"/><Relationship Id="rId19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36.xml"/><Relationship Id="rId9" Type="http://schemas.openxmlformats.org/officeDocument/2006/relationships/slideLayout" Target="../slideLayouts/slideLayout441.xml"/><Relationship Id="rId14" Type="http://schemas.openxmlformats.org/officeDocument/2006/relationships/slideLayout" Target="../slideLayouts/slideLayout446.xml"/><Relationship Id="rId22" Type="http://schemas.openxmlformats.org/officeDocument/2006/relationships/image" Target="../media/image3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28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Relationship Id="rId27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73.xml"/><Relationship Id="rId26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5" Type="http://schemas.openxmlformats.org/officeDocument/2006/relationships/slideLayout" Target="../slideLayouts/slideLayout280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20" Type="http://schemas.openxmlformats.org/officeDocument/2006/relationships/slideLayout" Target="../slideLayouts/slideLayout275.xml"/><Relationship Id="rId29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23" Type="http://schemas.openxmlformats.org/officeDocument/2006/relationships/slideLayout" Target="../slideLayouts/slideLayout278.xml"/><Relationship Id="rId28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74.xml"/><Relationship Id="rId31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277.xml"/><Relationship Id="rId27" Type="http://schemas.openxmlformats.org/officeDocument/2006/relationships/slideLayout" Target="../slideLayouts/slideLayout282.xml"/><Relationship Id="rId30" Type="http://schemas.openxmlformats.org/officeDocument/2006/relationships/slideLayout" Target="../slideLayouts/slideLayout2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0" r:id="rId2"/>
    <p:sldLayoutId id="2147484066" r:id="rId3"/>
    <p:sldLayoutId id="2147484014" r:id="rId4"/>
    <p:sldLayoutId id="2147484076" r:id="rId5"/>
    <p:sldLayoutId id="2147484068" r:id="rId6"/>
    <p:sldLayoutId id="2147484069" r:id="rId7"/>
    <p:sldLayoutId id="2147484071" r:id="rId8"/>
    <p:sldLayoutId id="2147484070" r:id="rId9"/>
    <p:sldLayoutId id="2147484072" r:id="rId10"/>
    <p:sldLayoutId id="2147484073" r:id="rId11"/>
    <p:sldLayoutId id="2147484882" r:id="rId12"/>
    <p:sldLayoutId id="2147484077" r:id="rId13"/>
    <p:sldLayoutId id="2147484075" r:id="rId14"/>
    <p:sldLayoutId id="2147484074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  <p:sldLayoutId id="2147484087" r:id="rId25"/>
    <p:sldLayoutId id="2147484088" r:id="rId26"/>
    <p:sldLayoutId id="2147484089" r:id="rId27"/>
    <p:sldLayoutId id="2147484090" r:id="rId28"/>
    <p:sldLayoutId id="2147484091" r:id="rId29"/>
    <p:sldLayoutId id="2147484869" r:id="rId30"/>
    <p:sldLayoutId id="2147484092" r:id="rId3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4" r:id="rId1"/>
    <p:sldLayoutId id="2147485525" r:id="rId2"/>
    <p:sldLayoutId id="2147485526" r:id="rId3"/>
    <p:sldLayoutId id="2147485527" r:id="rId4"/>
    <p:sldLayoutId id="2147485528" r:id="rId5"/>
    <p:sldLayoutId id="2147485659" r:id="rId6"/>
    <p:sldLayoutId id="2147485529" r:id="rId7"/>
    <p:sldLayoutId id="2147485530" r:id="rId8"/>
    <p:sldLayoutId id="2147485531" r:id="rId9"/>
    <p:sldLayoutId id="2147485532" r:id="rId10"/>
    <p:sldLayoutId id="2147485533" r:id="rId11"/>
    <p:sldLayoutId id="2147485534" r:id="rId12"/>
    <p:sldLayoutId id="2147485535" r:id="rId13"/>
    <p:sldLayoutId id="2147485536" r:id="rId14"/>
    <p:sldLayoutId id="2147485537" r:id="rId15"/>
    <p:sldLayoutId id="2147485538" r:id="rId16"/>
    <p:sldLayoutId id="2147485539" r:id="rId17"/>
    <p:sldLayoutId id="2147485540" r:id="rId18"/>
    <p:sldLayoutId id="2147485541" r:id="rId19"/>
    <p:sldLayoutId id="2147485542" r:id="rId20"/>
    <p:sldLayoutId id="2147485543" r:id="rId21"/>
    <p:sldLayoutId id="2147485544" r:id="rId22"/>
    <p:sldLayoutId id="2147485545" r:id="rId23"/>
    <p:sldLayoutId id="2147485546" r:id="rId24"/>
    <p:sldLayoutId id="2147485547" r:id="rId25"/>
    <p:sldLayoutId id="2147485548" r:id="rId26"/>
    <p:sldLayoutId id="2147485549" r:id="rId27"/>
    <p:sldLayoutId id="2147485550" r:id="rId28"/>
    <p:sldLayoutId id="2147485551" r:id="rId29"/>
    <p:sldLayoutId id="2147485552" r:id="rId30"/>
    <p:sldLayoutId id="2147485553" r:id="rId31"/>
    <p:sldLayoutId id="214748555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4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6" r:id="rId1"/>
    <p:sldLayoutId id="2147485557" r:id="rId2"/>
    <p:sldLayoutId id="2147485558" r:id="rId3"/>
    <p:sldLayoutId id="2147485559" r:id="rId4"/>
    <p:sldLayoutId id="2147485560" r:id="rId5"/>
    <p:sldLayoutId id="2147485660" r:id="rId6"/>
    <p:sldLayoutId id="2147485561" r:id="rId7"/>
    <p:sldLayoutId id="2147485562" r:id="rId8"/>
    <p:sldLayoutId id="2147485563" r:id="rId9"/>
    <p:sldLayoutId id="2147485564" r:id="rId10"/>
    <p:sldLayoutId id="2147485565" r:id="rId11"/>
    <p:sldLayoutId id="2147485566" r:id="rId12"/>
    <p:sldLayoutId id="2147485567" r:id="rId13"/>
    <p:sldLayoutId id="2147485568" r:id="rId14"/>
    <p:sldLayoutId id="2147485569" r:id="rId15"/>
    <p:sldLayoutId id="2147485570" r:id="rId16"/>
    <p:sldLayoutId id="2147485571" r:id="rId17"/>
    <p:sldLayoutId id="2147485572" r:id="rId18"/>
    <p:sldLayoutId id="2147485573" r:id="rId19"/>
    <p:sldLayoutId id="2147485574" r:id="rId20"/>
    <p:sldLayoutId id="2147485575" r:id="rId21"/>
    <p:sldLayoutId id="2147485576" r:id="rId22"/>
    <p:sldLayoutId id="2147485577" r:id="rId23"/>
    <p:sldLayoutId id="2147485578" r:id="rId24"/>
    <p:sldLayoutId id="2147485579" r:id="rId25"/>
    <p:sldLayoutId id="2147485580" r:id="rId26"/>
    <p:sldLayoutId id="2147485581" r:id="rId27"/>
    <p:sldLayoutId id="2147485582" r:id="rId28"/>
    <p:sldLayoutId id="2147485583" r:id="rId29"/>
    <p:sldLayoutId id="2147485584" r:id="rId30"/>
    <p:sldLayoutId id="2147485585" r:id="rId31"/>
    <p:sldLayoutId id="214748558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8" r:id="rId1"/>
    <p:sldLayoutId id="2147485589" r:id="rId2"/>
    <p:sldLayoutId id="2147485590" r:id="rId3"/>
    <p:sldLayoutId id="2147485591" r:id="rId4"/>
    <p:sldLayoutId id="2147485592" r:id="rId5"/>
    <p:sldLayoutId id="2147485661" r:id="rId6"/>
    <p:sldLayoutId id="2147485593" r:id="rId7"/>
    <p:sldLayoutId id="2147485594" r:id="rId8"/>
    <p:sldLayoutId id="2147485595" r:id="rId9"/>
    <p:sldLayoutId id="2147485596" r:id="rId10"/>
    <p:sldLayoutId id="2147485597" r:id="rId11"/>
    <p:sldLayoutId id="2147485598" r:id="rId12"/>
    <p:sldLayoutId id="2147485599" r:id="rId13"/>
    <p:sldLayoutId id="2147485600" r:id="rId14"/>
    <p:sldLayoutId id="2147485601" r:id="rId15"/>
    <p:sldLayoutId id="2147485602" r:id="rId16"/>
    <p:sldLayoutId id="2147485603" r:id="rId17"/>
    <p:sldLayoutId id="2147485604" r:id="rId18"/>
    <p:sldLayoutId id="2147485605" r:id="rId19"/>
    <p:sldLayoutId id="2147485606" r:id="rId20"/>
    <p:sldLayoutId id="2147485607" r:id="rId21"/>
    <p:sldLayoutId id="2147485608" r:id="rId22"/>
    <p:sldLayoutId id="2147485609" r:id="rId23"/>
    <p:sldLayoutId id="2147485610" r:id="rId24"/>
    <p:sldLayoutId id="2147485611" r:id="rId25"/>
    <p:sldLayoutId id="2147485612" r:id="rId26"/>
    <p:sldLayoutId id="2147485613" r:id="rId27"/>
    <p:sldLayoutId id="2147485614" r:id="rId28"/>
    <p:sldLayoutId id="2147485615" r:id="rId29"/>
    <p:sldLayoutId id="2147485616" r:id="rId30"/>
    <p:sldLayoutId id="2147485617" r:id="rId31"/>
    <p:sldLayoutId id="214748561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47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0" r:id="rId1"/>
    <p:sldLayoutId id="2147485621" r:id="rId2"/>
    <p:sldLayoutId id="2147485622" r:id="rId3"/>
    <p:sldLayoutId id="2147485623" r:id="rId4"/>
    <p:sldLayoutId id="2147485624" r:id="rId5"/>
    <p:sldLayoutId id="2147485662" r:id="rId6"/>
    <p:sldLayoutId id="2147485625" r:id="rId7"/>
    <p:sldLayoutId id="2147485626" r:id="rId8"/>
    <p:sldLayoutId id="2147485627" r:id="rId9"/>
    <p:sldLayoutId id="2147485628" r:id="rId10"/>
    <p:sldLayoutId id="2147485629" r:id="rId11"/>
    <p:sldLayoutId id="2147485630" r:id="rId12"/>
    <p:sldLayoutId id="2147485631" r:id="rId13"/>
    <p:sldLayoutId id="2147485632" r:id="rId14"/>
    <p:sldLayoutId id="2147485633" r:id="rId15"/>
    <p:sldLayoutId id="2147485634" r:id="rId16"/>
    <p:sldLayoutId id="2147485635" r:id="rId17"/>
    <p:sldLayoutId id="2147485636" r:id="rId18"/>
    <p:sldLayoutId id="2147485637" r:id="rId19"/>
    <p:sldLayoutId id="2147485638" r:id="rId20"/>
    <p:sldLayoutId id="2147485639" r:id="rId21"/>
    <p:sldLayoutId id="2147485640" r:id="rId22"/>
    <p:sldLayoutId id="2147485641" r:id="rId23"/>
    <p:sldLayoutId id="2147485642" r:id="rId24"/>
    <p:sldLayoutId id="2147485643" r:id="rId25"/>
    <p:sldLayoutId id="2147485644" r:id="rId26"/>
    <p:sldLayoutId id="2147485645" r:id="rId27"/>
    <p:sldLayoutId id="2147485646" r:id="rId28"/>
    <p:sldLayoutId id="2147485647" r:id="rId29"/>
    <p:sldLayoutId id="2147485648" r:id="rId30"/>
    <p:sldLayoutId id="2147485649" r:id="rId31"/>
    <p:sldLayoutId id="214748565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61A0"/>
            </a:gs>
            <a:gs pos="97000">
              <a:srgbClr val="0F2A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8250524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4" r:id="rId1"/>
    <p:sldLayoutId id="2147485665" r:id="rId2"/>
    <p:sldLayoutId id="2147485666" r:id="rId3"/>
    <p:sldLayoutId id="2147485667" r:id="rId4"/>
    <p:sldLayoutId id="2147485668" r:id="rId5"/>
    <p:sldLayoutId id="2147485669" r:id="rId6"/>
    <p:sldLayoutId id="2147485670" r:id="rId7"/>
    <p:sldLayoutId id="2147485671" r:id="rId8"/>
    <p:sldLayoutId id="2147485672" r:id="rId9"/>
    <p:sldLayoutId id="2147485673" r:id="rId10"/>
    <p:sldLayoutId id="2147485674" r:id="rId11"/>
    <p:sldLayoutId id="2147485675" r:id="rId12"/>
    <p:sldLayoutId id="2147485676" r:id="rId13"/>
    <p:sldLayoutId id="2147485678" r:id="rId14"/>
    <p:sldLayoutId id="2147485679" r:id="rId15"/>
    <p:sldLayoutId id="2147485680" r:id="rId16"/>
    <p:sldLayoutId id="2147485681" r:id="rId17"/>
  </p:sldLayoutIdLst>
  <p:timing>
    <p:tnLst>
      <p:par>
        <p:cTn id="1" dur="indefinite" restart="never" nodeType="tmRoot"/>
      </p:par>
    </p:tnLst>
  </p:timing>
  <p:txStyles>
    <p:titleStyle>
      <a:lvl1pPr algn="l" defTabSz="879152" rtl="0" eaLnBrk="1" latinLnBrk="0" hangingPunct="1">
        <a:lnSpc>
          <a:spcPct val="90000"/>
        </a:lnSpc>
        <a:spcBef>
          <a:spcPct val="0"/>
        </a:spcBef>
        <a:buNone/>
        <a:defRPr lang="en-US" sz="3400" b="0" i="0" kern="1200" spc="0" baseline="0" noProof="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3ds Condensed" panose="02000503020000020004" pitchFamily="2" charset="0"/>
          <a:ea typeface="+mj-ea"/>
          <a:cs typeface="3ds Condensed" panose="02000503020000020004" pitchFamily="2" charset="0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bg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bg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bg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bg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bg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bg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Clr>
          <a:schemeClr val="bg1"/>
        </a:buClr>
        <a:buFont typeface="Arial"/>
        <a:buNone/>
        <a:defRPr sz="1200" b="0" i="0" kern="1200" baseline="0">
          <a:solidFill>
            <a:schemeClr val="bg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61A0"/>
            </a:gs>
            <a:gs pos="97000">
              <a:srgbClr val="0F2A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8250524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7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3" r:id="rId1"/>
    <p:sldLayoutId id="2147485684" r:id="rId2"/>
    <p:sldLayoutId id="2147485685" r:id="rId3"/>
    <p:sldLayoutId id="2147485686" r:id="rId4"/>
    <p:sldLayoutId id="2147485687" r:id="rId5"/>
    <p:sldLayoutId id="2147485688" r:id="rId6"/>
    <p:sldLayoutId id="2147485689" r:id="rId7"/>
    <p:sldLayoutId id="2147485690" r:id="rId8"/>
    <p:sldLayoutId id="2147485691" r:id="rId9"/>
    <p:sldLayoutId id="2147485692" r:id="rId10"/>
    <p:sldLayoutId id="2147485693" r:id="rId11"/>
    <p:sldLayoutId id="2147485694" r:id="rId12"/>
    <p:sldLayoutId id="2147485695" r:id="rId13"/>
    <p:sldLayoutId id="2147485696" r:id="rId14"/>
    <p:sldLayoutId id="2147485697" r:id="rId15"/>
    <p:sldLayoutId id="2147485698" r:id="rId16"/>
    <p:sldLayoutId id="2147485699" r:id="rId17"/>
    <p:sldLayoutId id="2147485700" r:id="rId18"/>
    <p:sldLayoutId id="2147485701" r:id="rId19"/>
    <p:sldLayoutId id="2147485702" r:id="rId20"/>
  </p:sldLayoutIdLst>
  <p:timing>
    <p:tnLst>
      <p:par>
        <p:cTn id="1" dur="indefinite" restart="never" nodeType="tmRoot"/>
      </p:par>
    </p:tnLst>
  </p:timing>
  <p:txStyles>
    <p:titleStyle>
      <a:lvl1pPr algn="l" defTabSz="879152" rtl="0" eaLnBrk="1" latinLnBrk="0" hangingPunct="1">
        <a:lnSpc>
          <a:spcPct val="90000"/>
        </a:lnSpc>
        <a:spcBef>
          <a:spcPct val="0"/>
        </a:spcBef>
        <a:buNone/>
        <a:defRPr lang="en-US" sz="3400" b="0" i="0" kern="1200" spc="0" baseline="0" noProof="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3ds Condensed" panose="02000503020000020004" pitchFamily="2" charset="0"/>
          <a:ea typeface="+mj-ea"/>
          <a:cs typeface="3ds Condensed" panose="02000503020000020004" pitchFamily="2" charset="0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bg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bg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bg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bg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bg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bg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Clr>
          <a:schemeClr val="bg1"/>
        </a:buClr>
        <a:buFont typeface="Arial"/>
        <a:buNone/>
        <a:defRPr sz="1200" b="0" i="0" kern="1200" baseline="0">
          <a:solidFill>
            <a:schemeClr val="bg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32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8" r:id="rId1"/>
    <p:sldLayoutId id="2147485269" r:id="rId2"/>
    <p:sldLayoutId id="2147485270" r:id="rId3"/>
    <p:sldLayoutId id="2147485271" r:id="rId4"/>
    <p:sldLayoutId id="2147485272" r:id="rId5"/>
    <p:sldLayoutId id="2147485651" r:id="rId6"/>
    <p:sldLayoutId id="2147485273" r:id="rId7"/>
    <p:sldLayoutId id="2147485274" r:id="rId8"/>
    <p:sldLayoutId id="2147485275" r:id="rId9"/>
    <p:sldLayoutId id="2147485276" r:id="rId10"/>
    <p:sldLayoutId id="2147485277" r:id="rId11"/>
    <p:sldLayoutId id="2147485278" r:id="rId12"/>
    <p:sldLayoutId id="2147485279" r:id="rId13"/>
    <p:sldLayoutId id="2147485280" r:id="rId14"/>
    <p:sldLayoutId id="2147485281" r:id="rId15"/>
    <p:sldLayoutId id="2147485282" r:id="rId16"/>
    <p:sldLayoutId id="2147485283" r:id="rId17"/>
    <p:sldLayoutId id="2147485284" r:id="rId18"/>
    <p:sldLayoutId id="2147485285" r:id="rId19"/>
    <p:sldLayoutId id="2147485286" r:id="rId20"/>
    <p:sldLayoutId id="2147485287" r:id="rId21"/>
    <p:sldLayoutId id="2147485288" r:id="rId22"/>
    <p:sldLayoutId id="2147485289" r:id="rId23"/>
    <p:sldLayoutId id="2147485290" r:id="rId24"/>
    <p:sldLayoutId id="2147485291" r:id="rId25"/>
    <p:sldLayoutId id="2147485292" r:id="rId26"/>
    <p:sldLayoutId id="2147485293" r:id="rId27"/>
    <p:sldLayoutId id="2147485294" r:id="rId28"/>
    <p:sldLayoutId id="2147485295" r:id="rId29"/>
    <p:sldLayoutId id="2147485296" r:id="rId30"/>
    <p:sldLayoutId id="2147485297" r:id="rId31"/>
    <p:sldLayoutId id="214748529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70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0" r:id="rId1"/>
    <p:sldLayoutId id="2147485301" r:id="rId2"/>
    <p:sldLayoutId id="2147485302" r:id="rId3"/>
    <p:sldLayoutId id="2147485303" r:id="rId4"/>
    <p:sldLayoutId id="2147485304" r:id="rId5"/>
    <p:sldLayoutId id="2147485652" r:id="rId6"/>
    <p:sldLayoutId id="2147485305" r:id="rId7"/>
    <p:sldLayoutId id="2147485306" r:id="rId8"/>
    <p:sldLayoutId id="2147485307" r:id="rId9"/>
    <p:sldLayoutId id="2147485308" r:id="rId10"/>
    <p:sldLayoutId id="2147485309" r:id="rId11"/>
    <p:sldLayoutId id="2147485310" r:id="rId12"/>
    <p:sldLayoutId id="2147485311" r:id="rId13"/>
    <p:sldLayoutId id="2147485312" r:id="rId14"/>
    <p:sldLayoutId id="2147485313" r:id="rId15"/>
    <p:sldLayoutId id="2147485314" r:id="rId16"/>
    <p:sldLayoutId id="2147485315" r:id="rId17"/>
    <p:sldLayoutId id="2147485316" r:id="rId18"/>
    <p:sldLayoutId id="2147485317" r:id="rId19"/>
    <p:sldLayoutId id="2147485318" r:id="rId20"/>
    <p:sldLayoutId id="2147485319" r:id="rId21"/>
    <p:sldLayoutId id="2147485320" r:id="rId22"/>
    <p:sldLayoutId id="2147485321" r:id="rId23"/>
    <p:sldLayoutId id="2147485322" r:id="rId24"/>
    <p:sldLayoutId id="2147485323" r:id="rId25"/>
    <p:sldLayoutId id="2147485324" r:id="rId26"/>
    <p:sldLayoutId id="2147485325" r:id="rId27"/>
    <p:sldLayoutId id="2147485326" r:id="rId28"/>
    <p:sldLayoutId id="2147485327" r:id="rId29"/>
    <p:sldLayoutId id="2147485328" r:id="rId30"/>
    <p:sldLayoutId id="2147485329" r:id="rId31"/>
    <p:sldLayoutId id="214748533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07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2" r:id="rId1"/>
    <p:sldLayoutId id="2147485333" r:id="rId2"/>
    <p:sldLayoutId id="2147485334" r:id="rId3"/>
    <p:sldLayoutId id="2147485335" r:id="rId4"/>
    <p:sldLayoutId id="2147485336" r:id="rId5"/>
    <p:sldLayoutId id="2147485653" r:id="rId6"/>
    <p:sldLayoutId id="2147485337" r:id="rId7"/>
    <p:sldLayoutId id="2147485338" r:id="rId8"/>
    <p:sldLayoutId id="2147485339" r:id="rId9"/>
    <p:sldLayoutId id="2147485340" r:id="rId10"/>
    <p:sldLayoutId id="2147485341" r:id="rId11"/>
    <p:sldLayoutId id="2147485342" r:id="rId12"/>
    <p:sldLayoutId id="2147485343" r:id="rId13"/>
    <p:sldLayoutId id="2147485344" r:id="rId14"/>
    <p:sldLayoutId id="2147485345" r:id="rId15"/>
    <p:sldLayoutId id="2147485346" r:id="rId16"/>
    <p:sldLayoutId id="2147485347" r:id="rId17"/>
    <p:sldLayoutId id="2147485348" r:id="rId18"/>
    <p:sldLayoutId id="2147485349" r:id="rId19"/>
    <p:sldLayoutId id="2147485350" r:id="rId20"/>
    <p:sldLayoutId id="2147485351" r:id="rId21"/>
    <p:sldLayoutId id="2147485352" r:id="rId22"/>
    <p:sldLayoutId id="2147485353" r:id="rId23"/>
    <p:sldLayoutId id="2147485354" r:id="rId24"/>
    <p:sldLayoutId id="2147485355" r:id="rId25"/>
    <p:sldLayoutId id="2147485356" r:id="rId26"/>
    <p:sldLayoutId id="2147485357" r:id="rId27"/>
    <p:sldLayoutId id="2147485358" r:id="rId28"/>
    <p:sldLayoutId id="2147485359" r:id="rId29"/>
    <p:sldLayoutId id="2147485360" r:id="rId30"/>
    <p:sldLayoutId id="2147485361" r:id="rId31"/>
    <p:sldLayoutId id="214748536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0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4" r:id="rId1"/>
    <p:sldLayoutId id="2147485365" r:id="rId2"/>
    <p:sldLayoutId id="2147485366" r:id="rId3"/>
    <p:sldLayoutId id="2147485367" r:id="rId4"/>
    <p:sldLayoutId id="2147485368" r:id="rId5"/>
    <p:sldLayoutId id="2147485654" r:id="rId6"/>
    <p:sldLayoutId id="2147485369" r:id="rId7"/>
    <p:sldLayoutId id="2147485370" r:id="rId8"/>
    <p:sldLayoutId id="2147485371" r:id="rId9"/>
    <p:sldLayoutId id="2147485372" r:id="rId10"/>
    <p:sldLayoutId id="2147485373" r:id="rId11"/>
    <p:sldLayoutId id="2147485374" r:id="rId12"/>
    <p:sldLayoutId id="2147485375" r:id="rId13"/>
    <p:sldLayoutId id="2147485376" r:id="rId14"/>
    <p:sldLayoutId id="2147485377" r:id="rId15"/>
    <p:sldLayoutId id="2147485378" r:id="rId16"/>
    <p:sldLayoutId id="2147485379" r:id="rId17"/>
    <p:sldLayoutId id="2147485380" r:id="rId18"/>
    <p:sldLayoutId id="2147485381" r:id="rId19"/>
    <p:sldLayoutId id="2147485382" r:id="rId20"/>
    <p:sldLayoutId id="2147485383" r:id="rId21"/>
    <p:sldLayoutId id="2147485384" r:id="rId22"/>
    <p:sldLayoutId id="2147485385" r:id="rId23"/>
    <p:sldLayoutId id="2147485386" r:id="rId24"/>
    <p:sldLayoutId id="2147485387" r:id="rId25"/>
    <p:sldLayoutId id="2147485388" r:id="rId26"/>
    <p:sldLayoutId id="2147485389" r:id="rId27"/>
    <p:sldLayoutId id="2147485390" r:id="rId28"/>
    <p:sldLayoutId id="2147485391" r:id="rId29"/>
    <p:sldLayoutId id="2147485392" r:id="rId30"/>
    <p:sldLayoutId id="2147485393" r:id="rId31"/>
    <p:sldLayoutId id="214748539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3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6" r:id="rId1"/>
    <p:sldLayoutId id="2147485397" r:id="rId2"/>
    <p:sldLayoutId id="2147485398" r:id="rId3"/>
    <p:sldLayoutId id="2147485399" r:id="rId4"/>
    <p:sldLayoutId id="2147485400" r:id="rId5"/>
    <p:sldLayoutId id="2147485655" r:id="rId6"/>
    <p:sldLayoutId id="2147485401" r:id="rId7"/>
    <p:sldLayoutId id="2147485402" r:id="rId8"/>
    <p:sldLayoutId id="2147485403" r:id="rId9"/>
    <p:sldLayoutId id="2147485404" r:id="rId10"/>
    <p:sldLayoutId id="2147485405" r:id="rId11"/>
    <p:sldLayoutId id="2147485406" r:id="rId12"/>
    <p:sldLayoutId id="2147485407" r:id="rId13"/>
    <p:sldLayoutId id="2147485408" r:id="rId14"/>
    <p:sldLayoutId id="2147485409" r:id="rId15"/>
    <p:sldLayoutId id="2147485410" r:id="rId16"/>
    <p:sldLayoutId id="2147485411" r:id="rId17"/>
    <p:sldLayoutId id="2147485412" r:id="rId18"/>
    <p:sldLayoutId id="2147485413" r:id="rId19"/>
    <p:sldLayoutId id="2147485414" r:id="rId20"/>
    <p:sldLayoutId id="2147485415" r:id="rId21"/>
    <p:sldLayoutId id="2147485416" r:id="rId22"/>
    <p:sldLayoutId id="2147485417" r:id="rId23"/>
    <p:sldLayoutId id="2147485418" r:id="rId24"/>
    <p:sldLayoutId id="2147485419" r:id="rId25"/>
    <p:sldLayoutId id="2147485420" r:id="rId26"/>
    <p:sldLayoutId id="2147485421" r:id="rId27"/>
    <p:sldLayoutId id="2147485422" r:id="rId28"/>
    <p:sldLayoutId id="2147485423" r:id="rId29"/>
    <p:sldLayoutId id="2147485424" r:id="rId30"/>
    <p:sldLayoutId id="2147485425" r:id="rId31"/>
    <p:sldLayoutId id="214748542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6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656" r:id="rId6"/>
    <p:sldLayoutId id="2147485433" r:id="rId7"/>
    <p:sldLayoutId id="2147485434" r:id="rId8"/>
    <p:sldLayoutId id="2147485435" r:id="rId9"/>
    <p:sldLayoutId id="2147485436" r:id="rId10"/>
    <p:sldLayoutId id="2147485437" r:id="rId11"/>
    <p:sldLayoutId id="2147485438" r:id="rId12"/>
    <p:sldLayoutId id="2147485439" r:id="rId13"/>
    <p:sldLayoutId id="2147485440" r:id="rId14"/>
    <p:sldLayoutId id="2147485441" r:id="rId15"/>
    <p:sldLayoutId id="2147485442" r:id="rId16"/>
    <p:sldLayoutId id="2147485443" r:id="rId17"/>
    <p:sldLayoutId id="2147485444" r:id="rId18"/>
    <p:sldLayoutId id="2147485445" r:id="rId19"/>
    <p:sldLayoutId id="2147485446" r:id="rId20"/>
    <p:sldLayoutId id="2147485447" r:id="rId21"/>
    <p:sldLayoutId id="2147485448" r:id="rId22"/>
    <p:sldLayoutId id="2147485449" r:id="rId23"/>
    <p:sldLayoutId id="2147485450" r:id="rId24"/>
    <p:sldLayoutId id="2147485451" r:id="rId25"/>
    <p:sldLayoutId id="2147485452" r:id="rId26"/>
    <p:sldLayoutId id="2147485453" r:id="rId27"/>
    <p:sldLayoutId id="2147485454" r:id="rId28"/>
    <p:sldLayoutId id="2147485455" r:id="rId29"/>
    <p:sldLayoutId id="2147485456" r:id="rId30"/>
    <p:sldLayoutId id="2147485457" r:id="rId31"/>
    <p:sldLayoutId id="214748545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461" r:id="rId2"/>
    <p:sldLayoutId id="2147485462" r:id="rId3"/>
    <p:sldLayoutId id="2147485463" r:id="rId4"/>
    <p:sldLayoutId id="2147485464" r:id="rId5"/>
    <p:sldLayoutId id="2147485657" r:id="rId6"/>
    <p:sldLayoutId id="2147485465" r:id="rId7"/>
    <p:sldLayoutId id="2147485466" r:id="rId8"/>
    <p:sldLayoutId id="2147485467" r:id="rId9"/>
    <p:sldLayoutId id="2147485468" r:id="rId10"/>
    <p:sldLayoutId id="2147485469" r:id="rId11"/>
    <p:sldLayoutId id="2147485470" r:id="rId12"/>
    <p:sldLayoutId id="2147485471" r:id="rId13"/>
    <p:sldLayoutId id="2147485472" r:id="rId14"/>
    <p:sldLayoutId id="2147485473" r:id="rId15"/>
    <p:sldLayoutId id="2147485474" r:id="rId16"/>
    <p:sldLayoutId id="2147485475" r:id="rId17"/>
    <p:sldLayoutId id="2147485476" r:id="rId18"/>
    <p:sldLayoutId id="2147485477" r:id="rId19"/>
    <p:sldLayoutId id="2147485478" r:id="rId20"/>
    <p:sldLayoutId id="2147485479" r:id="rId21"/>
    <p:sldLayoutId id="2147485480" r:id="rId22"/>
    <p:sldLayoutId id="2147485481" r:id="rId23"/>
    <p:sldLayoutId id="2147485482" r:id="rId24"/>
    <p:sldLayoutId id="2147485483" r:id="rId25"/>
    <p:sldLayoutId id="2147485484" r:id="rId26"/>
    <p:sldLayoutId id="2147485485" r:id="rId27"/>
    <p:sldLayoutId id="2147485486" r:id="rId28"/>
    <p:sldLayoutId id="2147485487" r:id="rId29"/>
    <p:sldLayoutId id="2147485488" r:id="rId30"/>
    <p:sldLayoutId id="2147485489" r:id="rId31"/>
    <p:sldLayoutId id="214748549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2" r:id="rId1"/>
    <p:sldLayoutId id="2147485493" r:id="rId2"/>
    <p:sldLayoutId id="2147485494" r:id="rId3"/>
    <p:sldLayoutId id="2147485495" r:id="rId4"/>
    <p:sldLayoutId id="2147485496" r:id="rId5"/>
    <p:sldLayoutId id="2147485658" r:id="rId6"/>
    <p:sldLayoutId id="2147485497" r:id="rId7"/>
    <p:sldLayoutId id="2147485498" r:id="rId8"/>
    <p:sldLayoutId id="2147485499" r:id="rId9"/>
    <p:sldLayoutId id="2147485500" r:id="rId10"/>
    <p:sldLayoutId id="2147485501" r:id="rId11"/>
    <p:sldLayoutId id="2147485502" r:id="rId12"/>
    <p:sldLayoutId id="2147485503" r:id="rId13"/>
    <p:sldLayoutId id="2147485504" r:id="rId14"/>
    <p:sldLayoutId id="2147485505" r:id="rId15"/>
    <p:sldLayoutId id="2147485506" r:id="rId16"/>
    <p:sldLayoutId id="2147485507" r:id="rId17"/>
    <p:sldLayoutId id="2147485508" r:id="rId18"/>
    <p:sldLayoutId id="2147485509" r:id="rId19"/>
    <p:sldLayoutId id="2147485510" r:id="rId20"/>
    <p:sldLayoutId id="2147485511" r:id="rId21"/>
    <p:sldLayoutId id="2147485512" r:id="rId22"/>
    <p:sldLayoutId id="2147485513" r:id="rId23"/>
    <p:sldLayoutId id="2147485514" r:id="rId24"/>
    <p:sldLayoutId id="2147485515" r:id="rId25"/>
    <p:sldLayoutId id="2147485516" r:id="rId26"/>
    <p:sldLayoutId id="2147485517" r:id="rId27"/>
    <p:sldLayoutId id="2147485518" r:id="rId28"/>
    <p:sldLayoutId id="2147485519" r:id="rId29"/>
    <p:sldLayoutId id="2147485520" r:id="rId30"/>
    <p:sldLayoutId id="2147485521" r:id="rId31"/>
    <p:sldLayoutId id="214748552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video" Target="../media/media1.mp4"/><Relationship Id="rId16" Type="http://schemas.openxmlformats.org/officeDocument/2006/relationships/image" Target="../media/image90.png"/><Relationship Id="rId1" Type="http://schemas.microsoft.com/office/2007/relationships/media" Target="../media/media1.mp4"/><Relationship Id="rId6" Type="http://schemas.openxmlformats.org/officeDocument/2006/relationships/image" Target="../media/image80.png"/><Relationship Id="rId11" Type="http://schemas.openxmlformats.org/officeDocument/2006/relationships/image" Target="../media/image85.jpe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98.png"/><Relationship Id="rId18" Type="http://schemas.openxmlformats.org/officeDocument/2006/relationships/image" Target="../media/image127.png"/><Relationship Id="rId3" Type="http://schemas.openxmlformats.org/officeDocument/2006/relationships/image" Target="../media/image118.png"/><Relationship Id="rId21" Type="http://schemas.openxmlformats.org/officeDocument/2006/relationships/image" Target="../media/image130.png"/><Relationship Id="rId7" Type="http://schemas.openxmlformats.org/officeDocument/2006/relationships/image" Target="../media/image122.png"/><Relationship Id="rId12" Type="http://schemas.openxmlformats.org/officeDocument/2006/relationships/image" Target="../media/image97.png"/><Relationship Id="rId17" Type="http://schemas.openxmlformats.org/officeDocument/2006/relationships/image" Target="../media/image126.png"/><Relationship Id="rId2" Type="http://schemas.openxmlformats.org/officeDocument/2006/relationships/image" Target="../media/image117.png"/><Relationship Id="rId16" Type="http://schemas.openxmlformats.org/officeDocument/2006/relationships/image" Target="../media/image101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11" Type="http://schemas.openxmlformats.org/officeDocument/2006/relationships/image" Target="../media/image96.png"/><Relationship Id="rId5" Type="http://schemas.openxmlformats.org/officeDocument/2006/relationships/image" Target="../media/image120.png"/><Relationship Id="rId15" Type="http://schemas.openxmlformats.org/officeDocument/2006/relationships/image" Target="../media/image100.png"/><Relationship Id="rId23" Type="http://schemas.openxmlformats.org/officeDocument/2006/relationships/image" Target="../media/image132.png"/><Relationship Id="rId10" Type="http://schemas.openxmlformats.org/officeDocument/2006/relationships/image" Target="../media/image95.png"/><Relationship Id="rId19" Type="http://schemas.openxmlformats.org/officeDocument/2006/relationships/image" Target="../media/image128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5.png"/><Relationship Id="rId22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microsoft.com/office/2007/relationships/media" Target="../media/media3.mp4"/><Relationship Id="rId7" Type="http://schemas.openxmlformats.org/officeDocument/2006/relationships/image" Target="../media/image1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3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3.mp4"/><Relationship Id="rId9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video" Target="../media/media4.mp4"/><Relationship Id="rId16" Type="http://schemas.openxmlformats.org/officeDocument/2006/relationships/image" Target="../media/image151.png"/><Relationship Id="rId1" Type="http://schemas.microsoft.com/office/2007/relationships/media" Target="../media/media4.mp4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microsoft.com/office/2007/relationships/hdphoto" Target="../media/hdphoto3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Bbq29FzA4&amp;list=PLYytMYvkxYL2AeRtbiu3AUGQfZpOSi5l2&amp;index=1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jpeg"/><Relationship Id="rId16" Type="http://schemas.openxmlformats.org/officeDocument/2006/relationships/image" Target="../media/image73.pn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5" Type="http://schemas.openxmlformats.org/officeDocument/2006/relationships/image" Target="../media/image72.png"/><Relationship Id="rId10" Type="http://schemas.openxmlformats.org/officeDocument/2006/relationships/image" Target="../media/image67.jpe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1A7A5C68-A4BC-FA49-9085-E0829AB9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3ds" panose="02000503020000020004" pitchFamily="50" charset="0"/>
              </a:rPr>
              <a:t>Cad Data</a:t>
            </a:r>
            <a:br>
              <a:rPr lang="en-US" altLang="ko-KR" dirty="0" smtClean="0">
                <a:latin typeface="3ds" panose="02000503020000020004" pitchFamily="50" charset="0"/>
              </a:rPr>
            </a:br>
            <a:r>
              <a:rPr lang="en-US" altLang="ko-KR" dirty="0" smtClean="0">
                <a:latin typeface="3ds" panose="02000503020000020004" pitchFamily="50" charset="0"/>
              </a:rPr>
              <a:t>management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316A1B3-5392-F74F-ADAC-0A4608013A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IC Platform KIM Jihyeok (JKM21)</a:t>
            </a:r>
          </a:p>
          <a:p>
            <a:r>
              <a:rPr lang="en-US" altLang="ko-KR" dirty="0">
                <a:latin typeface="3ds" panose="02000503020000020004" pitchFamily="50" charset="0"/>
              </a:rPr>
              <a:t>9 Nov 2022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ED80-A159-45EC-9974-67384CA03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C3A8C-B37B-404C-80A5-0317E5BC43ED}" type="datetime1">
              <a:rPr lang="en-US" smtClean="0"/>
              <a:t>11/9/2022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3" r="34638"/>
          <a:stretch/>
        </p:blipFill>
        <p:spPr/>
      </p:pic>
    </p:spTree>
    <p:extLst>
      <p:ext uri="{BB962C8B-B14F-4D97-AF65-F5344CB8AC3E}">
        <p14:creationId xmlns:p14="http://schemas.microsoft.com/office/powerpoint/2010/main" val="40558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Dassault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systemes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Power’by</a:t>
            </a:r>
            <a:r>
              <a:rPr lang="en-US" altLang="ko-KR" dirty="0" smtClean="0"/>
              <a:t> concept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5649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pezoid 5"/>
          <p:cNvSpPr/>
          <p:nvPr/>
        </p:nvSpPr>
        <p:spPr>
          <a:xfrm rot="16200000">
            <a:off x="749832" y="2267693"/>
            <a:ext cx="4319036" cy="1073974"/>
          </a:xfrm>
          <a:prstGeom prst="trapezoid">
            <a:avLst>
              <a:gd name="adj" fmla="val 149943"/>
            </a:avLst>
          </a:prstGeom>
          <a:gradFill flip="none" rotWithShape="1">
            <a:gsLst>
              <a:gs pos="88000">
                <a:schemeClr val="tx1">
                  <a:lumMod val="95000"/>
                  <a:lumOff val="5000"/>
                </a:schemeClr>
              </a:gs>
              <a:gs pos="0">
                <a:schemeClr val="bg1">
                  <a:lumMod val="10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</a:t>
            </a:r>
            <a:r>
              <a:rPr lang="fr-FR" dirty="0" err="1" smtClean="0"/>
              <a:t>Cad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1" name="ENOVIA R2019x PLM Services SWKS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6606" y="2737380"/>
            <a:ext cx="1241088" cy="692941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5619272" y="585074"/>
            <a:ext cx="3334874" cy="437399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53" name="Groupe 236"/>
          <p:cNvGrpSpPr/>
          <p:nvPr/>
        </p:nvGrpSpPr>
        <p:grpSpPr>
          <a:xfrm>
            <a:off x="3784156" y="1195006"/>
            <a:ext cx="5070819" cy="1669115"/>
            <a:chOff x="640091" y="1306766"/>
            <a:chExt cx="5070819" cy="1669115"/>
          </a:xfrm>
        </p:grpSpPr>
        <p:grpSp>
          <p:nvGrpSpPr>
            <p:cNvPr id="154" name="Groupe 234"/>
            <p:cNvGrpSpPr/>
            <p:nvPr/>
          </p:nvGrpSpPr>
          <p:grpSpPr>
            <a:xfrm>
              <a:off x="640091" y="1306766"/>
              <a:ext cx="5070819" cy="1669115"/>
              <a:chOff x="640091" y="1306766"/>
              <a:chExt cx="5070819" cy="1669115"/>
            </a:xfrm>
          </p:grpSpPr>
          <p:grpSp>
            <p:nvGrpSpPr>
              <p:cNvPr id="156" name="Groupe 232"/>
              <p:cNvGrpSpPr/>
              <p:nvPr/>
            </p:nvGrpSpPr>
            <p:grpSpPr>
              <a:xfrm>
                <a:off x="640091" y="1314403"/>
                <a:ext cx="5070819" cy="1661478"/>
                <a:chOff x="640091" y="1314403"/>
                <a:chExt cx="5070819" cy="1661478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552282" y="1314403"/>
                  <a:ext cx="3158628" cy="1661478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Oval Callout 74"/>
                <p:cNvSpPr/>
                <p:nvPr/>
              </p:nvSpPr>
              <p:spPr>
                <a:xfrm>
                  <a:off x="794301" y="1782810"/>
                  <a:ext cx="681603" cy="543196"/>
                </a:xfrm>
                <a:prstGeom prst="wedgeEllipseCallout">
                  <a:avLst>
                    <a:gd name="adj1" fmla="val -34129"/>
                    <a:gd name="adj2" fmla="val 54315"/>
                  </a:avLst>
                </a:prstGeom>
                <a:solidFill>
                  <a:srgbClr val="5B9BD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It’s my </a:t>
                  </a:r>
                  <a:r>
                    <a:rPr kumimoji="0" lang="en-US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CATIA V5  </a:t>
                  </a: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design</a:t>
                  </a:r>
                </a:p>
              </p:txBody>
            </p:sp>
            <p:pic>
              <p:nvPicPr>
                <p:cNvPr id="237" name="Picture 6" descr="C:\Users\epersson\AppData\Local\Temp\SNAGHTML54f143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40091" y="2259205"/>
                  <a:ext cx="640951" cy="593726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57" name="Elbow Connector 11"/>
              <p:cNvCxnSpPr>
                <a:stCxn id="161" idx="2"/>
                <a:endCxn id="162" idx="1"/>
              </p:cNvCxnSpPr>
              <p:nvPr/>
            </p:nvCxnSpPr>
            <p:spPr>
              <a:xfrm rot="16200000" flipH="1">
                <a:off x="3673174" y="1560747"/>
                <a:ext cx="215082" cy="277110"/>
              </a:xfrm>
              <a:prstGeom prst="bentConnector2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158" name="Image 1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8755" y="1737261"/>
                <a:ext cx="129509" cy="132491"/>
              </a:xfrm>
              <a:prstGeom prst="rect">
                <a:avLst/>
              </a:prstGeom>
            </p:spPr>
          </p:pic>
          <p:cxnSp>
            <p:nvCxnSpPr>
              <p:cNvPr id="159" name="Elbow Connector 11"/>
              <p:cNvCxnSpPr>
                <a:stCxn id="161" idx="2"/>
                <a:endCxn id="167" idx="1"/>
              </p:cNvCxnSpPr>
              <p:nvPr/>
            </p:nvCxnSpPr>
            <p:spPr>
              <a:xfrm rot="16200000" flipH="1">
                <a:off x="3483310" y="1750612"/>
                <a:ext cx="588579" cy="270877"/>
              </a:xfrm>
              <a:prstGeom prst="bentConnector2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160" name="Image 15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2044" y="2106179"/>
                <a:ext cx="129509" cy="132491"/>
              </a:xfrm>
              <a:prstGeom prst="rect">
                <a:avLst/>
              </a:prstGeom>
            </p:spPr>
          </p:pic>
          <p:pic>
            <p:nvPicPr>
              <p:cNvPr id="161" name="Picture 15" descr="E:\users\ob\_Our_Dep\Projects\V6 Immersive xCAD\Icons\2013\RéférencePArt\icons\normal\I_VPMNavProduct.png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2752" y="1388421"/>
                <a:ext cx="198817" cy="20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15" descr="E:\users\ob\_Our_Dep\Projects\V6 Immersive xCAD\Icons\2013\RéférencePArt\icons\normal\I_VPMNavProduct.png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rgbClr val="4472C4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9271" y="1705173"/>
                <a:ext cx="198817" cy="20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3" name="TextBox 6"/>
              <p:cNvSpPr txBox="1"/>
              <p:nvPr/>
            </p:nvSpPr>
            <p:spPr>
              <a:xfrm>
                <a:off x="4054006" y="1624084"/>
                <a:ext cx="8213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Component_1, A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P/N : </a:t>
                </a: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001 - </a:t>
                </a: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506C90"/>
                    </a:solidFill>
                    <a:effectLst/>
                    <a:uLnTx/>
                    <a:uFillTx/>
                  </a:rPr>
                  <a:t>Make</a:t>
                </a:r>
                <a:endPara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506C9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64" name="Picture 15" descr="E:\users\ob\_Our_Dep\Projects\V6 Immersive xCAD\Icons\2013\RéférencePArt\icons\normal\I_VPMNavProduct.png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6591" y="2360007"/>
                <a:ext cx="198817" cy="20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5" name="TextBox 6"/>
              <p:cNvSpPr txBox="1"/>
              <p:nvPr/>
            </p:nvSpPr>
            <p:spPr>
              <a:xfrm>
                <a:off x="4614592" y="2314152"/>
                <a:ext cx="8213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Component_2, A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P/N: </a:t>
                </a: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002 - </a:t>
                </a: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</a:rPr>
                  <a:t>Buy</a:t>
                </a:r>
              </a:p>
            </p:txBody>
          </p:sp>
          <p:pic>
            <p:nvPicPr>
              <p:cNvPr id="166" name="Picture 15" descr="E:\users\ob\_Our_Dep\Projects\V6 Immersive xCAD\Icons\2013\RéférencePArt\icons\normal\I_VPMNavProduct.png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rgbClr val="C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6591" y="2676659"/>
                <a:ext cx="198817" cy="20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7" name="Picture 15" descr="E:\users\ob\_Our_Dep\Projects\V6 Immersive xCAD\Icons\2013\RéférencePArt\icons\normal\I_VPMNavProduct.png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3038" y="2078670"/>
                <a:ext cx="198817" cy="20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8" name="TextBox 6"/>
              <p:cNvSpPr txBox="1"/>
              <p:nvPr/>
            </p:nvSpPr>
            <p:spPr>
              <a:xfrm>
                <a:off x="4053058" y="2011485"/>
                <a:ext cx="75037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Assembly_2, A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506C90"/>
                    </a:solidFill>
                    <a:effectLst/>
                    <a:uLnTx/>
                    <a:uFillTx/>
                  </a:rPr>
                  <a:t>Make</a:t>
                </a:r>
                <a:endParaRPr kumimoji="0" lang="en-US" sz="800" b="1" i="1" u="none" strike="noStrike" kern="0" cap="none" spc="0" normalizeH="0" baseline="0" noProof="0" dirty="0">
                  <a:ln>
                    <a:noFill/>
                  </a:ln>
                  <a:solidFill>
                    <a:srgbClr val="506C9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30" name="Elbow Connector 11"/>
              <p:cNvCxnSpPr>
                <a:stCxn id="167" idx="2"/>
                <a:endCxn id="166" idx="1"/>
              </p:cNvCxnSpPr>
              <p:nvPr/>
            </p:nvCxnSpPr>
            <p:spPr>
              <a:xfrm rot="16200000" flipH="1">
                <a:off x="4001360" y="2293097"/>
                <a:ext cx="496319" cy="474145"/>
              </a:xfrm>
              <a:prstGeom prst="bentConnector2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1" name="Elbow Connector 11"/>
              <p:cNvCxnSpPr>
                <a:stCxn id="167" idx="2"/>
                <a:endCxn id="164" idx="1"/>
              </p:cNvCxnSpPr>
              <p:nvPr/>
            </p:nvCxnSpPr>
            <p:spPr>
              <a:xfrm rot="16200000" flipH="1">
                <a:off x="4159686" y="2134771"/>
                <a:ext cx="179667" cy="474145"/>
              </a:xfrm>
              <a:prstGeom prst="bentConnector2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232" name="Image 17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2689" y="2708350"/>
                <a:ext cx="129509" cy="132491"/>
              </a:xfrm>
              <a:prstGeom prst="rect">
                <a:avLst/>
              </a:prstGeom>
            </p:spPr>
          </p:pic>
          <p:pic>
            <p:nvPicPr>
              <p:cNvPr id="233" name="Image 17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2689" y="2385986"/>
                <a:ext cx="129509" cy="132491"/>
              </a:xfrm>
              <a:prstGeom prst="rect">
                <a:avLst/>
              </a:prstGeom>
            </p:spPr>
          </p:pic>
          <p:sp>
            <p:nvSpPr>
              <p:cNvPr id="234" name="TextBox 6"/>
              <p:cNvSpPr txBox="1"/>
              <p:nvPr/>
            </p:nvSpPr>
            <p:spPr>
              <a:xfrm>
                <a:off x="3690175" y="1306766"/>
                <a:ext cx="75037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Assembly_1, A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506C90"/>
                    </a:solidFill>
                    <a:effectLst/>
                    <a:uLnTx/>
                    <a:uFillTx/>
                  </a:rPr>
                  <a:t>Make</a:t>
                </a:r>
                <a:endParaRPr kumimoji="0" lang="en-US" sz="800" b="1" i="1" u="none" strike="noStrike" kern="0" cap="none" spc="0" normalizeH="0" baseline="0" noProof="0" dirty="0">
                  <a:ln>
                    <a:noFill/>
                  </a:ln>
                  <a:solidFill>
                    <a:srgbClr val="506C9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55" name="TextBox 6"/>
            <p:cNvSpPr txBox="1"/>
            <p:nvPr/>
          </p:nvSpPr>
          <p:spPr>
            <a:xfrm>
              <a:off x="4614592" y="2630804"/>
              <a:ext cx="8213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Component_2, A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</a:rPr>
                <a:t>P/N: </a:t>
              </a:r>
              <a:r>
                <a:rPr kumimoji="0" lang="en-US" sz="700" b="1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</a:rPr>
                <a:t>002 - </a:t>
              </a: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</a:rPr>
                <a:t> </a:t>
              </a:r>
              <a:r>
                <a:rPr kumimoji="0" lang="en-US" sz="700" b="1" i="1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</a:rPr>
                <a:t>Buy</a:t>
              </a:r>
            </a:p>
          </p:txBody>
        </p:sp>
      </p:grpSp>
      <p:grpSp>
        <p:nvGrpSpPr>
          <p:cNvPr id="238" name="Groupe 231"/>
          <p:cNvGrpSpPr/>
          <p:nvPr/>
        </p:nvGrpSpPr>
        <p:grpSpPr>
          <a:xfrm>
            <a:off x="3705596" y="2701654"/>
            <a:ext cx="5149379" cy="1171925"/>
            <a:chOff x="561531" y="2813414"/>
            <a:chExt cx="5149379" cy="1171925"/>
          </a:xfrm>
        </p:grpSpPr>
        <p:grpSp>
          <p:nvGrpSpPr>
            <p:cNvPr id="239" name="Groupe 2"/>
            <p:cNvGrpSpPr/>
            <p:nvPr/>
          </p:nvGrpSpPr>
          <p:grpSpPr>
            <a:xfrm>
              <a:off x="2552281" y="3025597"/>
              <a:ext cx="3158629" cy="959742"/>
              <a:chOff x="2614369" y="3324195"/>
              <a:chExt cx="3139010" cy="959742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2614369" y="3324195"/>
                <a:ext cx="3139010" cy="959742"/>
              </a:xfrm>
              <a:prstGeom prst="rect">
                <a:avLst/>
              </a:prstGeom>
              <a:solidFill>
                <a:srgbClr val="E7E6E6">
                  <a:lumMod val="20000"/>
                  <a:lumOff val="8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244" name="Picture 15" descr="E:\users\ob\_Our_Dep\Projects\V6 Immersive xCAD\Icons\2013\RéférencePArt\icons\normal\I_VPMNavProduct.png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rgbClr val="C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41" y="3427367"/>
                <a:ext cx="197582" cy="20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5" name="TextBox 6"/>
              <p:cNvSpPr txBox="1"/>
              <p:nvPr/>
            </p:nvSpPr>
            <p:spPr>
              <a:xfrm>
                <a:off x="3775015" y="3345811"/>
                <a:ext cx="70083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Assembly3, A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P/N  003: - </a:t>
                </a: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</a:rPr>
                  <a:t>Buy</a:t>
                </a:r>
              </a:p>
            </p:txBody>
          </p:sp>
          <p:pic>
            <p:nvPicPr>
              <p:cNvPr id="246" name="Picture 15" descr="E:\users\ob\_Our_Dep\Projects\V6 Immersive xCAD\Icons\2013\RéférencePArt\icons\normal\I_VPMNavProduct.png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rgbClr val="C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2695" y="3730609"/>
                <a:ext cx="197582" cy="20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7" name="TextBox 6"/>
              <p:cNvSpPr txBox="1"/>
              <p:nvPr/>
            </p:nvSpPr>
            <p:spPr>
              <a:xfrm>
                <a:off x="4093769" y="3649053"/>
                <a:ext cx="86273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Component_31, A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P/N : </a:t>
                </a: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- </a:t>
                </a: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</a:rPr>
                  <a:t>Buy</a:t>
                </a:r>
              </a:p>
            </p:txBody>
          </p:sp>
          <p:pic>
            <p:nvPicPr>
              <p:cNvPr id="248" name="Picture 15" descr="E:\users\ob\_Our_Dep\Projects\V6 Immersive xCAD\Icons\2013\RéférencePArt\icons\normal\I_VPMNavProduct.png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rgbClr val="C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2695" y="3963890"/>
                <a:ext cx="197582" cy="20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9" name="TextBox 6"/>
              <p:cNvSpPr txBox="1"/>
              <p:nvPr/>
            </p:nvSpPr>
            <p:spPr>
              <a:xfrm>
                <a:off x="4093769" y="3882334"/>
                <a:ext cx="86273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Component_32, A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P/N : </a:t>
                </a: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- </a:t>
                </a:r>
                <a:r>
                  <a:rPr kumimoji="0" lang="en-US" sz="7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</a:rPr>
                  <a:t>Buy</a:t>
                </a:r>
              </a:p>
            </p:txBody>
          </p:sp>
          <p:cxnSp>
            <p:nvCxnSpPr>
              <p:cNvPr id="250" name="Elbow Connector 11"/>
              <p:cNvCxnSpPr>
                <a:stCxn id="244" idx="2"/>
                <a:endCxn id="246" idx="1"/>
              </p:cNvCxnSpPr>
              <p:nvPr/>
            </p:nvCxnSpPr>
            <p:spPr>
              <a:xfrm rot="16200000" flipH="1">
                <a:off x="3679391" y="3598976"/>
                <a:ext cx="240206" cy="226402"/>
              </a:xfrm>
              <a:prstGeom prst="bentConnector2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1" name="Elbow Connector 11"/>
              <p:cNvCxnSpPr>
                <a:stCxn id="244" idx="2"/>
                <a:endCxn id="248" idx="1"/>
              </p:cNvCxnSpPr>
              <p:nvPr/>
            </p:nvCxnSpPr>
            <p:spPr>
              <a:xfrm rot="16200000" flipH="1">
                <a:off x="3562751" y="3715616"/>
                <a:ext cx="473487" cy="226402"/>
              </a:xfrm>
              <a:prstGeom prst="bentConnector2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252" name="Image 18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2346" y="3759898"/>
                <a:ext cx="128705" cy="132491"/>
              </a:xfrm>
              <a:prstGeom prst="rect">
                <a:avLst/>
              </a:prstGeom>
            </p:spPr>
          </p:pic>
          <p:pic>
            <p:nvPicPr>
              <p:cNvPr id="253" name="Image 19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0205" y="3989566"/>
                <a:ext cx="128705" cy="132491"/>
              </a:xfrm>
              <a:prstGeom prst="rect">
                <a:avLst/>
              </a:prstGeom>
            </p:spPr>
          </p:pic>
        </p:grpSp>
        <p:pic>
          <p:nvPicPr>
            <p:cNvPr id="240" name="Picture 8" descr="C:\Users\epersson\AppData\Local\Temp\SNAGHTMLf15cd08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31" y="3220204"/>
              <a:ext cx="517544" cy="640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Image 9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2870" y="3633560"/>
              <a:ext cx="839672" cy="196414"/>
            </a:xfrm>
            <a:prstGeom prst="rect">
              <a:avLst/>
            </a:prstGeom>
          </p:spPr>
        </p:pic>
        <p:sp>
          <p:nvSpPr>
            <p:cNvPr id="242" name="Oval Callout 74"/>
            <p:cNvSpPr/>
            <p:nvPr/>
          </p:nvSpPr>
          <p:spPr>
            <a:xfrm>
              <a:off x="782696" y="2813414"/>
              <a:ext cx="1067289" cy="454796"/>
            </a:xfrm>
            <a:prstGeom prst="wedgeEllipseCallout">
              <a:avLst>
                <a:gd name="adj1" fmla="val -42832"/>
                <a:gd name="adj2" fmla="val 48226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It’s my </a:t>
              </a: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SOLIDWORKS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design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54" name="Groupe 230"/>
          <p:cNvGrpSpPr/>
          <p:nvPr/>
        </p:nvGrpSpPr>
        <p:grpSpPr>
          <a:xfrm>
            <a:off x="3353814" y="3943571"/>
            <a:ext cx="5501160" cy="959742"/>
            <a:chOff x="209749" y="4055331"/>
            <a:chExt cx="5501160" cy="959742"/>
          </a:xfrm>
        </p:grpSpPr>
        <p:grpSp>
          <p:nvGrpSpPr>
            <p:cNvPr id="255" name="Groupe 229"/>
            <p:cNvGrpSpPr/>
            <p:nvPr/>
          </p:nvGrpSpPr>
          <p:grpSpPr>
            <a:xfrm>
              <a:off x="850182" y="4055331"/>
              <a:ext cx="4860727" cy="959742"/>
              <a:chOff x="850182" y="4055331"/>
              <a:chExt cx="4860727" cy="959742"/>
            </a:xfrm>
          </p:grpSpPr>
          <p:pic>
            <p:nvPicPr>
              <p:cNvPr id="257" name="Picture 2" descr="RÃ©sultat de recherche d'images pour &quot;creo&quot;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7354" y="4735005"/>
                <a:ext cx="552261" cy="186278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grpSp>
            <p:nvGrpSpPr>
              <p:cNvPr id="258" name="Groupe 74"/>
              <p:cNvGrpSpPr/>
              <p:nvPr/>
            </p:nvGrpSpPr>
            <p:grpSpPr>
              <a:xfrm>
                <a:off x="2552280" y="4055331"/>
                <a:ext cx="3158629" cy="959742"/>
                <a:chOff x="2614369" y="3324195"/>
                <a:chExt cx="3139010" cy="959742"/>
              </a:xfrm>
            </p:grpSpPr>
            <p:sp>
              <p:nvSpPr>
                <p:cNvPr id="261" name="Rectangle 260"/>
                <p:cNvSpPr/>
                <p:nvPr/>
              </p:nvSpPr>
              <p:spPr>
                <a:xfrm>
                  <a:off x="2614369" y="3324195"/>
                  <a:ext cx="3139010" cy="959742"/>
                </a:xfrm>
                <a:prstGeom prst="rect">
                  <a:avLst/>
                </a:prstGeom>
                <a:solidFill>
                  <a:srgbClr val="D5FAC2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15" descr="E:\users\ob\_Our_Dep\Projects\V6 Immersive xCAD\Icons\2013\RéférencePArt\icons\normal\I_VPMNavProduct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3941" y="3427367"/>
                  <a:ext cx="197582" cy="203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3" name="TextBox 6"/>
                <p:cNvSpPr txBox="1"/>
                <p:nvPr/>
              </p:nvSpPr>
              <p:spPr>
                <a:xfrm>
                  <a:off x="3775015" y="3345811"/>
                  <a:ext cx="700833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Assembly4, A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</a:rPr>
                    <a:t>P/N  003: - </a:t>
                  </a:r>
                  <a:r>
                    <a:rPr kumimoji="0" lang="en-US" sz="7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75000"/>
                        </a:srgbClr>
                      </a:solidFill>
                      <a:effectLst/>
                      <a:uLnTx/>
                      <a:uFillTx/>
                    </a:rPr>
                    <a:t>Buy</a:t>
                  </a:r>
                </a:p>
              </p:txBody>
            </p:sp>
            <p:pic>
              <p:nvPicPr>
                <p:cNvPr id="264" name="Picture 15" descr="E:\users\ob\_Our_Dep\Projects\V6 Immersive xCAD\Icons\2013\RéférencePArt\icons\normal\I_VPMNavProduct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2695" y="3730609"/>
                  <a:ext cx="197582" cy="203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5" name="TextBox 6"/>
                <p:cNvSpPr txBox="1"/>
                <p:nvPr/>
              </p:nvSpPr>
              <p:spPr>
                <a:xfrm>
                  <a:off x="4093769" y="3649053"/>
                  <a:ext cx="862737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Component_41, A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</a:rPr>
                    <a:t>P/N : </a:t>
                  </a:r>
                  <a:r>
                    <a:rPr kumimoji="0" lang="en-US" sz="7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</a:rPr>
                    <a:t>- </a:t>
                  </a:r>
                  <a:r>
                    <a:rPr kumimoji="0" lang="en-US" sz="7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75000"/>
                        </a:srgbClr>
                      </a:solidFill>
                      <a:effectLst/>
                      <a:uLnTx/>
                      <a:uFillTx/>
                    </a:rPr>
                    <a:t>Buy</a:t>
                  </a:r>
                </a:p>
              </p:txBody>
            </p:sp>
            <p:pic>
              <p:nvPicPr>
                <p:cNvPr id="266" name="Picture 15" descr="E:\users\ob\_Our_Dep\Projects\V6 Immersive xCAD\Icons\2013\RéférencePArt\icons\normal\I_VPMNavProduct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2695" y="3963890"/>
                  <a:ext cx="197582" cy="203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7" name="TextBox 6"/>
                <p:cNvSpPr txBox="1"/>
                <p:nvPr/>
              </p:nvSpPr>
              <p:spPr>
                <a:xfrm>
                  <a:off x="4093769" y="3882334"/>
                  <a:ext cx="862737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Component_42, A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</a:rPr>
                    <a:t>P/N : </a:t>
                  </a:r>
                  <a:r>
                    <a:rPr kumimoji="0" lang="en-US" sz="7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</a:rPr>
                    <a:t>- </a:t>
                  </a:r>
                  <a:r>
                    <a:rPr kumimoji="0" lang="en-US" sz="7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75000"/>
                        </a:srgbClr>
                      </a:solidFill>
                      <a:effectLst/>
                      <a:uLnTx/>
                      <a:uFillTx/>
                    </a:rPr>
                    <a:t>Buy</a:t>
                  </a:r>
                </a:p>
              </p:txBody>
            </p:sp>
            <p:cxnSp>
              <p:nvCxnSpPr>
                <p:cNvPr id="268" name="Elbow Connector 11"/>
                <p:cNvCxnSpPr>
                  <a:stCxn id="262" idx="2"/>
                  <a:endCxn id="264" idx="1"/>
                </p:cNvCxnSpPr>
                <p:nvPr/>
              </p:nvCxnSpPr>
              <p:spPr>
                <a:xfrm rot="16200000" flipH="1">
                  <a:off x="3679391" y="3598976"/>
                  <a:ext cx="240206" cy="226402"/>
                </a:xfrm>
                <a:prstGeom prst="bentConnector2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69" name="Elbow Connector 11"/>
                <p:cNvCxnSpPr>
                  <a:stCxn id="262" idx="2"/>
                  <a:endCxn id="266" idx="1"/>
                </p:cNvCxnSpPr>
                <p:nvPr/>
              </p:nvCxnSpPr>
              <p:spPr>
                <a:xfrm rot="16200000" flipH="1">
                  <a:off x="3562751" y="3715616"/>
                  <a:ext cx="473487" cy="226402"/>
                </a:xfrm>
                <a:prstGeom prst="bentConnector2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pic>
              <p:nvPicPr>
                <p:cNvPr id="270" name="Image 8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2346" y="3759898"/>
                  <a:ext cx="128705" cy="132491"/>
                </a:xfrm>
                <a:prstGeom prst="rect">
                  <a:avLst/>
                </a:prstGeom>
              </p:spPr>
            </p:pic>
            <p:pic>
              <p:nvPicPr>
                <p:cNvPr id="271" name="Image 8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0205" y="3989566"/>
                  <a:ext cx="128705" cy="132491"/>
                </a:xfrm>
                <a:prstGeom prst="rect">
                  <a:avLst/>
                </a:prstGeom>
              </p:spPr>
            </p:pic>
          </p:grpSp>
          <p:pic>
            <p:nvPicPr>
              <p:cNvPr id="259" name="Picture 8" descr="Résultat de recherche d'images pour &quot;creo&quot;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9108" y="4127732"/>
                <a:ext cx="1052754" cy="4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0" name="Picture 8" descr="C:\Users\epersson\AppData\Local\Temp\SNAGHTMLf15cd0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5B9BD5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182" y="4315613"/>
                <a:ext cx="517544" cy="640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6" name="Oval Callout 74"/>
            <p:cNvSpPr/>
            <p:nvPr/>
          </p:nvSpPr>
          <p:spPr>
            <a:xfrm>
              <a:off x="209749" y="4095811"/>
              <a:ext cx="688456" cy="454796"/>
            </a:xfrm>
            <a:prstGeom prst="wedgeEllipseCallout">
              <a:avLst>
                <a:gd name="adj1" fmla="val 55843"/>
                <a:gd name="adj2" fmla="val 12642"/>
              </a:avLst>
            </a:prstGeom>
            <a:solidFill>
              <a:srgbClr val="D5FAC2"/>
            </a:solidFill>
            <a:ln w="12700" cap="flat" cmpd="sng" algn="ctr">
              <a:solidFill>
                <a:srgbClr val="D5FAC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It’s my CREO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design</a:t>
              </a:r>
            </a:p>
          </p:txBody>
        </p:sp>
      </p:grpSp>
      <p:sp>
        <p:nvSpPr>
          <p:cNvPr id="272" name="TextBox 6"/>
          <p:cNvSpPr txBox="1"/>
          <p:nvPr/>
        </p:nvSpPr>
        <p:spPr>
          <a:xfrm>
            <a:off x="6405137" y="610638"/>
            <a:ext cx="7473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Train,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P/N : </a:t>
            </a:r>
            <a:r>
              <a:rPr kumimoji="0" lang="en-US" sz="700" b="1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900 - </a:t>
            </a:r>
            <a:r>
              <a:rPr kumimoji="0" lang="en-US" sz="700" b="1" i="1" u="none" strike="noStrike" kern="0" cap="none" spc="0" normalizeH="0" baseline="0" noProof="0" dirty="0">
                <a:ln>
                  <a:noFill/>
                </a:ln>
                <a:solidFill>
                  <a:srgbClr val="506C90"/>
                </a:solidFill>
                <a:effectLst/>
                <a:uLnTx/>
                <a:uFillTx/>
              </a:rPr>
              <a:t>Make</a:t>
            </a:r>
          </a:p>
        </p:txBody>
      </p:sp>
      <p:pic>
        <p:nvPicPr>
          <p:cNvPr id="273" name="Picture 15" descr="E:\users\ob\_Our_Dep\Projects\V6 Immersive xCAD\Icons\2013\RéférencePArt\icons\normal\I_VPMNavProduct.png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81" y="945663"/>
            <a:ext cx="163361" cy="1779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</p:pic>
      <p:cxnSp>
        <p:nvCxnSpPr>
          <p:cNvPr id="274" name="Elbow Connector 11"/>
          <p:cNvCxnSpPr>
            <a:stCxn id="276" idx="2"/>
            <a:endCxn id="161" idx="1"/>
          </p:cNvCxnSpPr>
          <p:nvPr/>
        </p:nvCxnSpPr>
        <p:spPr>
          <a:xfrm rot="16200000" flipH="1">
            <a:off x="6289505" y="943823"/>
            <a:ext cx="525301" cy="343716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275" name="Image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415" y="1312246"/>
            <a:ext cx="130152" cy="141832"/>
          </a:xfrm>
          <a:prstGeom prst="rect">
            <a:avLst/>
          </a:prstGeom>
          <a:noFill/>
        </p:spPr>
      </p:pic>
      <p:pic>
        <p:nvPicPr>
          <p:cNvPr id="276" name="Picture 15" descr="E:\users\ob\_Our_Dep\Projects\V6 Immersive xCAD\Icons\2013\RéférencePArt\icons\normal\I_VPMNavProduct.png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63" y="637681"/>
            <a:ext cx="197667" cy="2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TextBox 6"/>
          <p:cNvSpPr txBox="1"/>
          <p:nvPr/>
        </p:nvSpPr>
        <p:spPr>
          <a:xfrm>
            <a:off x="6819837" y="916082"/>
            <a:ext cx="8162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Component_5, 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P/N : </a:t>
            </a:r>
            <a:r>
              <a:rPr kumimoji="0" lang="en-US" sz="700" b="1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005 - </a:t>
            </a:r>
            <a:r>
              <a:rPr kumimoji="0" lang="en-US" sz="700" b="1" i="1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</a:rPr>
              <a:t>Buy</a:t>
            </a:r>
          </a:p>
        </p:txBody>
      </p:sp>
      <p:cxnSp>
        <p:nvCxnSpPr>
          <p:cNvPr id="278" name="Elbow Connector 11"/>
          <p:cNvCxnSpPr>
            <a:stCxn id="276" idx="2"/>
          </p:cNvCxnSpPr>
          <p:nvPr/>
        </p:nvCxnSpPr>
        <p:spPr>
          <a:xfrm rot="16200000" flipH="1">
            <a:off x="6457021" y="776306"/>
            <a:ext cx="190471" cy="343920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279" name="Image 12"/>
          <p:cNvPicPr>
            <a:picLocks noChangeAspect="1"/>
          </p:cNvPicPr>
          <p:nvPr/>
        </p:nvPicPr>
        <p:blipFill rotWithShape="1">
          <a:blip r:embed="rId13"/>
          <a:srcRect l="-4289" t="17295" r="14118" b="-2467"/>
          <a:stretch/>
        </p:blipFill>
        <p:spPr>
          <a:xfrm>
            <a:off x="3281290" y="690098"/>
            <a:ext cx="1330671" cy="728646"/>
          </a:xfrm>
          <a:prstGeom prst="rect">
            <a:avLst/>
          </a:prstGeom>
          <a:noFill/>
        </p:spPr>
      </p:pic>
      <p:cxnSp>
        <p:nvCxnSpPr>
          <p:cNvPr id="280" name="Elbow Connector 11"/>
          <p:cNvCxnSpPr>
            <a:stCxn id="276" idx="2"/>
            <a:endCxn id="244" idx="1"/>
          </p:cNvCxnSpPr>
          <p:nvPr/>
        </p:nvCxnSpPr>
        <p:spPr>
          <a:xfrm rot="16200000" flipH="1">
            <a:off x="5416914" y="1816412"/>
            <a:ext cx="2265649" cy="338886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281" name="Image 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975" y="3038742"/>
            <a:ext cx="130152" cy="141832"/>
          </a:xfrm>
          <a:prstGeom prst="rect">
            <a:avLst/>
          </a:prstGeom>
          <a:noFill/>
        </p:spPr>
      </p:pic>
      <p:cxnSp>
        <p:nvCxnSpPr>
          <p:cNvPr id="282" name="Elbow Connector 11"/>
          <p:cNvCxnSpPr>
            <a:stCxn id="276" idx="2"/>
            <a:endCxn id="262" idx="1"/>
          </p:cNvCxnSpPr>
          <p:nvPr/>
        </p:nvCxnSpPr>
        <p:spPr>
          <a:xfrm rot="16200000" flipH="1">
            <a:off x="4883477" y="2349851"/>
            <a:ext cx="3295383" cy="301742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283" name="Image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145" y="4076775"/>
            <a:ext cx="130152" cy="141832"/>
          </a:xfrm>
          <a:prstGeom prst="rect">
            <a:avLst/>
          </a:prstGeom>
          <a:noFill/>
        </p:spPr>
      </p:pic>
      <p:pic>
        <p:nvPicPr>
          <p:cNvPr id="284" name="Image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163" y="980906"/>
            <a:ext cx="130152" cy="141832"/>
          </a:xfrm>
          <a:prstGeom prst="rect">
            <a:avLst/>
          </a:prstGeom>
          <a:noFill/>
        </p:spPr>
      </p:pic>
      <p:sp>
        <p:nvSpPr>
          <p:cNvPr id="285" name="Double flèche horizontale 97"/>
          <p:cNvSpPr/>
          <p:nvPr/>
        </p:nvSpPr>
        <p:spPr>
          <a:xfrm>
            <a:off x="5328665" y="2151109"/>
            <a:ext cx="497889" cy="321427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6" name="Double flèche horizontale 98"/>
          <p:cNvSpPr/>
          <p:nvPr/>
        </p:nvSpPr>
        <p:spPr>
          <a:xfrm>
            <a:off x="5387641" y="3417799"/>
            <a:ext cx="497889" cy="321427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7" name="Double flèche horizontale 99"/>
          <p:cNvSpPr/>
          <p:nvPr/>
        </p:nvSpPr>
        <p:spPr>
          <a:xfrm>
            <a:off x="5399674" y="4486405"/>
            <a:ext cx="497889" cy="321427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88" name="Picture 2" descr="Résultat de recherche d'images pour &quot;alstom cad models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0" y="1584983"/>
            <a:ext cx="931556" cy="59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9" name="Picture 2" descr="https://dsxoffer.dsone.3ds.com/dsxoffer2015_delivery/images/brands/3DS_BRAND_ICONS_RGB_CATIA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337" y="344085"/>
            <a:ext cx="480771" cy="508945"/>
          </a:xfrm>
          <a:prstGeom prst="rect">
            <a:avLst/>
          </a:prstGeom>
          <a:noFill/>
        </p:spPr>
      </p:pic>
      <p:sp>
        <p:nvSpPr>
          <p:cNvPr id="290" name="Rectangle 289"/>
          <p:cNvSpPr/>
          <p:nvPr/>
        </p:nvSpPr>
        <p:spPr>
          <a:xfrm>
            <a:off x="4364004" y="658984"/>
            <a:ext cx="451580" cy="32192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91" name="Imag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39955" y="410714"/>
            <a:ext cx="1342975" cy="754581"/>
          </a:xfrm>
          <a:prstGeom prst="rect">
            <a:avLst/>
          </a:prstGeom>
        </p:spPr>
      </p:pic>
      <p:pic>
        <p:nvPicPr>
          <p:cNvPr id="292" name="Picture 62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8201" y="2179674"/>
            <a:ext cx="395874" cy="285516"/>
          </a:xfrm>
          <a:prstGeom prst="rect">
            <a:avLst/>
          </a:prstGeom>
          <a:solidFill>
            <a:sysClr val="window" lastClr="FFFFFF"/>
          </a:solidFill>
        </p:spPr>
      </p:pic>
      <p:pic>
        <p:nvPicPr>
          <p:cNvPr id="3074" name="Picture 2" descr="Accelerate Innovation with Realistic Simulation - eBook series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92" y="1934047"/>
            <a:ext cx="2343580" cy="166838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2148" y="1570776"/>
            <a:ext cx="12596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3ds" panose="02000503020000020004" pitchFamily="50" charset="0"/>
              </a:rPr>
              <a:t>Product</a:t>
            </a:r>
            <a:endParaRPr lang="ko-KR" altLang="en-US" dirty="0"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72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  <p:bldLst>
      <p:bldP spid="152" grpId="0" animBg="1"/>
      <p:bldP spid="272" grpId="0"/>
      <p:bldP spid="277" grpId="0"/>
      <p:bldP spid="285" grpId="0" animBg="1"/>
      <p:bldP spid="286" grpId="0" animBg="1"/>
      <p:bldP spid="28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700" dirty="0">
                <a:latin typeface="3ds Light" panose="02000503020000020004" pitchFamily="2" charset="0"/>
              </a:rPr>
              <a:t>POWER’BY | </a:t>
            </a:r>
            <a:r>
              <a:rPr lang="en-US" sz="2700" dirty="0">
                <a:latin typeface="3ds Light" panose="02000503020000020004" pitchFamily="2" charset="0"/>
              </a:rPr>
              <a:t>connecting the legacy to the future</a:t>
            </a:r>
            <a:endParaRPr lang="fr-FR" sz="2700" dirty="0">
              <a:latin typeface="3ds Light" panose="02000503020000020004" pitchFamily="2" charset="0"/>
            </a:endParaRPr>
          </a:p>
        </p:txBody>
      </p:sp>
      <p:sp>
        <p:nvSpPr>
          <p:cNvPr id="21" name="Trapezoid 20"/>
          <p:cNvSpPr/>
          <p:nvPr/>
        </p:nvSpPr>
        <p:spPr>
          <a:xfrm rot="5400000">
            <a:off x="1967152" y="-457391"/>
            <a:ext cx="2595510" cy="6529813"/>
          </a:xfrm>
          <a:prstGeom prst="trapezoid">
            <a:avLst>
              <a:gd name="adj" fmla="val 28928"/>
            </a:avLst>
          </a:prstGeom>
          <a:gradFill flip="none" rotWithShape="1">
            <a:gsLst>
              <a:gs pos="0">
                <a:srgbClr val="7AC3E8"/>
              </a:gs>
              <a:gs pos="62000">
                <a:srgbClr val="06385D">
                  <a:lumMod val="100000"/>
                  <a:alpha val="7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3ds"/>
              <a:ea typeface="+mn-ea"/>
              <a:cs typeface="+mn-cs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39532" y="2170124"/>
            <a:ext cx="1179483" cy="1179403"/>
            <a:chOff x="-6378" y="284"/>
            <a:chExt cx="3811" cy="3811"/>
          </a:xfrm>
          <a:solidFill>
            <a:schemeClr val="bg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-6378" y="284"/>
              <a:ext cx="3811" cy="3811"/>
            </a:xfrm>
            <a:custGeom>
              <a:avLst/>
              <a:gdLst>
                <a:gd name="T0" fmla="*/ 1320 w 2640"/>
                <a:gd name="T1" fmla="*/ 2640 h 2640"/>
                <a:gd name="T2" fmla="*/ 806 w 2640"/>
                <a:gd name="T3" fmla="*/ 2536 h 2640"/>
                <a:gd name="T4" fmla="*/ 387 w 2640"/>
                <a:gd name="T5" fmla="*/ 2253 h 2640"/>
                <a:gd name="T6" fmla="*/ 104 w 2640"/>
                <a:gd name="T7" fmla="*/ 1834 h 2640"/>
                <a:gd name="T8" fmla="*/ 0 w 2640"/>
                <a:gd name="T9" fmla="*/ 1320 h 2640"/>
                <a:gd name="T10" fmla="*/ 104 w 2640"/>
                <a:gd name="T11" fmla="*/ 806 h 2640"/>
                <a:gd name="T12" fmla="*/ 387 w 2640"/>
                <a:gd name="T13" fmla="*/ 387 h 2640"/>
                <a:gd name="T14" fmla="*/ 806 w 2640"/>
                <a:gd name="T15" fmla="*/ 104 h 2640"/>
                <a:gd name="T16" fmla="*/ 1320 w 2640"/>
                <a:gd name="T17" fmla="*/ 0 h 2640"/>
                <a:gd name="T18" fmla="*/ 1834 w 2640"/>
                <a:gd name="T19" fmla="*/ 104 h 2640"/>
                <a:gd name="T20" fmla="*/ 2253 w 2640"/>
                <a:gd name="T21" fmla="*/ 387 h 2640"/>
                <a:gd name="T22" fmla="*/ 2536 w 2640"/>
                <a:gd name="T23" fmla="*/ 806 h 2640"/>
                <a:gd name="T24" fmla="*/ 2640 w 2640"/>
                <a:gd name="T25" fmla="*/ 1320 h 2640"/>
                <a:gd name="T26" fmla="*/ 2536 w 2640"/>
                <a:gd name="T27" fmla="*/ 1834 h 2640"/>
                <a:gd name="T28" fmla="*/ 2253 w 2640"/>
                <a:gd name="T29" fmla="*/ 2253 h 2640"/>
                <a:gd name="T30" fmla="*/ 1834 w 2640"/>
                <a:gd name="T31" fmla="*/ 2536 h 2640"/>
                <a:gd name="T32" fmla="*/ 1320 w 2640"/>
                <a:gd name="T33" fmla="*/ 2640 h 2640"/>
                <a:gd name="T34" fmla="*/ 1320 w 2640"/>
                <a:gd name="T35" fmla="*/ 117 h 2640"/>
                <a:gd name="T36" fmla="*/ 116 w 2640"/>
                <a:gd name="T37" fmla="*/ 1320 h 2640"/>
                <a:gd name="T38" fmla="*/ 1320 w 2640"/>
                <a:gd name="T39" fmla="*/ 2524 h 2640"/>
                <a:gd name="T40" fmla="*/ 2524 w 2640"/>
                <a:gd name="T41" fmla="*/ 1320 h 2640"/>
                <a:gd name="T42" fmla="*/ 1320 w 2640"/>
                <a:gd name="T43" fmla="*/ 117 h 2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40" h="2640">
                  <a:moveTo>
                    <a:pt x="1320" y="2640"/>
                  </a:moveTo>
                  <a:cubicBezTo>
                    <a:pt x="1142" y="2640"/>
                    <a:pt x="969" y="2605"/>
                    <a:pt x="806" y="2536"/>
                  </a:cubicBezTo>
                  <a:cubicBezTo>
                    <a:pt x="649" y="2470"/>
                    <a:pt x="508" y="2375"/>
                    <a:pt x="387" y="2253"/>
                  </a:cubicBezTo>
                  <a:cubicBezTo>
                    <a:pt x="266" y="2132"/>
                    <a:pt x="170" y="1991"/>
                    <a:pt x="104" y="1834"/>
                  </a:cubicBezTo>
                  <a:cubicBezTo>
                    <a:pt x="35" y="1671"/>
                    <a:pt x="0" y="1498"/>
                    <a:pt x="0" y="1320"/>
                  </a:cubicBezTo>
                  <a:cubicBezTo>
                    <a:pt x="0" y="1142"/>
                    <a:pt x="35" y="969"/>
                    <a:pt x="104" y="806"/>
                  </a:cubicBezTo>
                  <a:cubicBezTo>
                    <a:pt x="170" y="649"/>
                    <a:pt x="266" y="508"/>
                    <a:pt x="387" y="387"/>
                  </a:cubicBezTo>
                  <a:cubicBezTo>
                    <a:pt x="508" y="266"/>
                    <a:pt x="649" y="171"/>
                    <a:pt x="806" y="104"/>
                  </a:cubicBezTo>
                  <a:cubicBezTo>
                    <a:pt x="969" y="35"/>
                    <a:pt x="1142" y="0"/>
                    <a:pt x="1320" y="0"/>
                  </a:cubicBezTo>
                  <a:cubicBezTo>
                    <a:pt x="1498" y="0"/>
                    <a:pt x="1671" y="35"/>
                    <a:pt x="1834" y="104"/>
                  </a:cubicBezTo>
                  <a:cubicBezTo>
                    <a:pt x="1991" y="171"/>
                    <a:pt x="2132" y="266"/>
                    <a:pt x="2253" y="387"/>
                  </a:cubicBezTo>
                  <a:cubicBezTo>
                    <a:pt x="2374" y="508"/>
                    <a:pt x="2470" y="649"/>
                    <a:pt x="2536" y="806"/>
                  </a:cubicBezTo>
                  <a:cubicBezTo>
                    <a:pt x="2605" y="969"/>
                    <a:pt x="2640" y="1142"/>
                    <a:pt x="2640" y="1320"/>
                  </a:cubicBezTo>
                  <a:cubicBezTo>
                    <a:pt x="2640" y="1498"/>
                    <a:pt x="2605" y="1671"/>
                    <a:pt x="2536" y="1834"/>
                  </a:cubicBezTo>
                  <a:cubicBezTo>
                    <a:pt x="2470" y="1991"/>
                    <a:pt x="2374" y="2132"/>
                    <a:pt x="2253" y="2253"/>
                  </a:cubicBezTo>
                  <a:cubicBezTo>
                    <a:pt x="2132" y="2375"/>
                    <a:pt x="1991" y="2470"/>
                    <a:pt x="1834" y="2536"/>
                  </a:cubicBezTo>
                  <a:cubicBezTo>
                    <a:pt x="1671" y="2605"/>
                    <a:pt x="1498" y="2640"/>
                    <a:pt x="1320" y="2640"/>
                  </a:cubicBezTo>
                  <a:close/>
                  <a:moveTo>
                    <a:pt x="1320" y="117"/>
                  </a:moveTo>
                  <a:cubicBezTo>
                    <a:pt x="656" y="117"/>
                    <a:pt x="116" y="657"/>
                    <a:pt x="116" y="1320"/>
                  </a:cubicBezTo>
                  <a:cubicBezTo>
                    <a:pt x="116" y="1984"/>
                    <a:pt x="656" y="2524"/>
                    <a:pt x="1320" y="2524"/>
                  </a:cubicBezTo>
                  <a:cubicBezTo>
                    <a:pt x="1984" y="2524"/>
                    <a:pt x="2524" y="1984"/>
                    <a:pt x="2524" y="1320"/>
                  </a:cubicBezTo>
                  <a:cubicBezTo>
                    <a:pt x="2524" y="657"/>
                    <a:pt x="1984" y="117"/>
                    <a:pt x="1320" y="117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-5535" y="1266"/>
              <a:ext cx="2124" cy="2010"/>
            </a:xfrm>
            <a:custGeom>
              <a:avLst/>
              <a:gdLst>
                <a:gd name="T0" fmla="*/ 649 w 1298"/>
                <a:gd name="T1" fmla="*/ 1228 h 1228"/>
                <a:gd name="T2" fmla="*/ 190 w 1298"/>
                <a:gd name="T3" fmla="*/ 1038 h 1228"/>
                <a:gd name="T4" fmla="*/ 0 w 1298"/>
                <a:gd name="T5" fmla="*/ 579 h 1228"/>
                <a:gd name="T6" fmla="*/ 302 w 1298"/>
                <a:gd name="T7" fmla="*/ 31 h 1228"/>
                <a:gd name="T8" fmla="*/ 428 w 1298"/>
                <a:gd name="T9" fmla="*/ 70 h 1228"/>
                <a:gd name="T10" fmla="*/ 429 w 1298"/>
                <a:gd name="T11" fmla="*/ 71 h 1228"/>
                <a:gd name="T12" fmla="*/ 396 w 1298"/>
                <a:gd name="T13" fmla="*/ 179 h 1228"/>
                <a:gd name="T14" fmla="*/ 175 w 1298"/>
                <a:gd name="T15" fmla="*/ 579 h 1228"/>
                <a:gd name="T16" fmla="*/ 649 w 1298"/>
                <a:gd name="T17" fmla="*/ 1053 h 1228"/>
                <a:gd name="T18" fmla="*/ 1123 w 1298"/>
                <a:gd name="T19" fmla="*/ 579 h 1228"/>
                <a:gd name="T20" fmla="*/ 899 w 1298"/>
                <a:gd name="T21" fmla="*/ 177 h 1228"/>
                <a:gd name="T22" fmla="*/ 865 w 1298"/>
                <a:gd name="T23" fmla="*/ 69 h 1228"/>
                <a:gd name="T24" fmla="*/ 865 w 1298"/>
                <a:gd name="T25" fmla="*/ 68 h 1228"/>
                <a:gd name="T26" fmla="*/ 991 w 1298"/>
                <a:gd name="T27" fmla="*/ 28 h 1228"/>
                <a:gd name="T28" fmla="*/ 1298 w 1298"/>
                <a:gd name="T29" fmla="*/ 579 h 1228"/>
                <a:gd name="T30" fmla="*/ 1108 w 1298"/>
                <a:gd name="T31" fmla="*/ 1038 h 1228"/>
                <a:gd name="T32" fmla="*/ 649 w 1298"/>
                <a:gd name="T33" fmla="*/ 1228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8" h="1228">
                  <a:moveTo>
                    <a:pt x="649" y="1228"/>
                  </a:moveTo>
                  <a:cubicBezTo>
                    <a:pt x="476" y="1228"/>
                    <a:pt x="313" y="1161"/>
                    <a:pt x="190" y="1038"/>
                  </a:cubicBezTo>
                  <a:cubicBezTo>
                    <a:pt x="68" y="916"/>
                    <a:pt x="0" y="753"/>
                    <a:pt x="0" y="579"/>
                  </a:cubicBezTo>
                  <a:cubicBezTo>
                    <a:pt x="0" y="355"/>
                    <a:pt x="116" y="149"/>
                    <a:pt x="302" y="31"/>
                  </a:cubicBezTo>
                  <a:cubicBezTo>
                    <a:pt x="347" y="2"/>
                    <a:pt x="407" y="21"/>
                    <a:pt x="428" y="70"/>
                  </a:cubicBezTo>
                  <a:cubicBezTo>
                    <a:pt x="429" y="71"/>
                    <a:pt x="429" y="71"/>
                    <a:pt x="429" y="71"/>
                  </a:cubicBezTo>
                  <a:cubicBezTo>
                    <a:pt x="446" y="110"/>
                    <a:pt x="432" y="156"/>
                    <a:pt x="396" y="179"/>
                  </a:cubicBezTo>
                  <a:cubicBezTo>
                    <a:pt x="260" y="265"/>
                    <a:pt x="175" y="415"/>
                    <a:pt x="175" y="579"/>
                  </a:cubicBezTo>
                  <a:cubicBezTo>
                    <a:pt x="175" y="841"/>
                    <a:pt x="388" y="1053"/>
                    <a:pt x="649" y="1053"/>
                  </a:cubicBezTo>
                  <a:cubicBezTo>
                    <a:pt x="910" y="1053"/>
                    <a:pt x="1123" y="841"/>
                    <a:pt x="1123" y="579"/>
                  </a:cubicBezTo>
                  <a:cubicBezTo>
                    <a:pt x="1123" y="413"/>
                    <a:pt x="1037" y="262"/>
                    <a:pt x="899" y="177"/>
                  </a:cubicBezTo>
                  <a:cubicBezTo>
                    <a:pt x="862" y="154"/>
                    <a:pt x="848" y="108"/>
                    <a:pt x="865" y="69"/>
                  </a:cubicBezTo>
                  <a:cubicBezTo>
                    <a:pt x="865" y="68"/>
                    <a:pt x="865" y="68"/>
                    <a:pt x="865" y="68"/>
                  </a:cubicBezTo>
                  <a:cubicBezTo>
                    <a:pt x="886" y="18"/>
                    <a:pt x="946" y="0"/>
                    <a:pt x="991" y="28"/>
                  </a:cubicBezTo>
                  <a:cubicBezTo>
                    <a:pt x="1180" y="145"/>
                    <a:pt x="1298" y="352"/>
                    <a:pt x="1298" y="579"/>
                  </a:cubicBezTo>
                  <a:cubicBezTo>
                    <a:pt x="1298" y="753"/>
                    <a:pt x="1230" y="916"/>
                    <a:pt x="1108" y="1038"/>
                  </a:cubicBezTo>
                  <a:cubicBezTo>
                    <a:pt x="985" y="1161"/>
                    <a:pt x="822" y="1228"/>
                    <a:pt x="649" y="1228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-4635" y="926"/>
              <a:ext cx="324" cy="1283"/>
            </a:xfrm>
            <a:custGeom>
              <a:avLst/>
              <a:gdLst>
                <a:gd name="T0" fmla="*/ 100 w 198"/>
                <a:gd name="T1" fmla="*/ 784 h 784"/>
                <a:gd name="T2" fmla="*/ 98 w 198"/>
                <a:gd name="T3" fmla="*/ 784 h 784"/>
                <a:gd name="T4" fmla="*/ 0 w 198"/>
                <a:gd name="T5" fmla="*/ 686 h 784"/>
                <a:gd name="T6" fmla="*/ 0 w 198"/>
                <a:gd name="T7" fmla="*/ 98 h 784"/>
                <a:gd name="T8" fmla="*/ 98 w 198"/>
                <a:gd name="T9" fmla="*/ 0 h 784"/>
                <a:gd name="T10" fmla="*/ 100 w 198"/>
                <a:gd name="T11" fmla="*/ 0 h 784"/>
                <a:gd name="T12" fmla="*/ 198 w 198"/>
                <a:gd name="T13" fmla="*/ 98 h 784"/>
                <a:gd name="T14" fmla="*/ 198 w 198"/>
                <a:gd name="T15" fmla="*/ 686 h 784"/>
                <a:gd name="T16" fmla="*/ 100 w 198"/>
                <a:gd name="T17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784">
                  <a:moveTo>
                    <a:pt x="100" y="784"/>
                  </a:moveTo>
                  <a:cubicBezTo>
                    <a:pt x="98" y="784"/>
                    <a:pt x="98" y="784"/>
                    <a:pt x="98" y="784"/>
                  </a:cubicBezTo>
                  <a:cubicBezTo>
                    <a:pt x="44" y="784"/>
                    <a:pt x="0" y="740"/>
                    <a:pt x="0" y="686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8" y="44"/>
                    <a:pt x="198" y="98"/>
                  </a:cubicBezTo>
                  <a:cubicBezTo>
                    <a:pt x="198" y="686"/>
                    <a:pt x="198" y="686"/>
                    <a:pt x="198" y="686"/>
                  </a:cubicBezTo>
                  <a:cubicBezTo>
                    <a:pt x="198" y="740"/>
                    <a:pt x="154" y="784"/>
                    <a:pt x="100" y="784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458546" y="1951031"/>
            <a:ext cx="1207824" cy="602471"/>
            <a:chOff x="6027438" y="5336881"/>
            <a:chExt cx="3220654" cy="1606590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27438" y="5594363"/>
              <a:ext cx="1234142" cy="1234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580" y="5336881"/>
              <a:ext cx="1986512" cy="160659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533709" y="2639236"/>
            <a:ext cx="2667836" cy="375527"/>
            <a:chOff x="6882003" y="6830133"/>
            <a:chExt cx="7113767" cy="1001404"/>
          </a:xfrm>
        </p:grpSpPr>
        <p:pic>
          <p:nvPicPr>
            <p:cNvPr id="23" name="Picture 8" descr="Image result for apriso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778" y="7111058"/>
              <a:ext cx="2362237" cy="439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5386" y="6830133"/>
              <a:ext cx="1011673" cy="100140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16733" y="6898546"/>
              <a:ext cx="1979037" cy="864579"/>
            </a:xfrm>
            <a:prstGeom prst="rect">
              <a:avLst/>
            </a:prstGeom>
          </p:spPr>
        </p:pic>
        <p:pic>
          <p:nvPicPr>
            <p:cNvPr id="26" name="Picture 10" descr="https://www.cosmoconsult.com/fileadmin/user_upload/France/Ortems_FR.pn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36"/>
            <a:stretch/>
          </p:blipFill>
          <p:spPr bwMode="auto">
            <a:xfrm>
              <a:off x="6882003" y="7035522"/>
              <a:ext cx="1659664" cy="590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1430424" y="3139037"/>
            <a:ext cx="3382268" cy="420980"/>
            <a:chOff x="3776115" y="8253705"/>
            <a:chExt cx="9018794" cy="1122614"/>
          </a:xfrm>
        </p:grpSpPr>
        <p:grpSp>
          <p:nvGrpSpPr>
            <p:cNvPr id="40" name="Group 39"/>
            <p:cNvGrpSpPr/>
            <p:nvPr/>
          </p:nvGrpSpPr>
          <p:grpSpPr>
            <a:xfrm>
              <a:off x="3776115" y="8270836"/>
              <a:ext cx="7213952" cy="945702"/>
              <a:chOff x="6599833" y="8193576"/>
              <a:chExt cx="7213952" cy="94570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9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833" y="8354598"/>
                <a:ext cx="2347102" cy="76630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4161" y="8249716"/>
                <a:ext cx="1910911" cy="889562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>
                <a:off x="11295657" y="8193576"/>
                <a:ext cx="2518128" cy="850852"/>
              </a:xfrm>
              <a:prstGeom prst="rect">
                <a:avLst/>
              </a:prstGeom>
            </p:spPr>
          </p:pic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8264" y="8253705"/>
              <a:ext cx="1626645" cy="1122614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57" y="1406393"/>
            <a:ext cx="2855391" cy="284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7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758279" y="1457356"/>
            <a:ext cx="3591848" cy="3034634"/>
            <a:chOff x="5432588" y="1269683"/>
            <a:chExt cx="2877613" cy="2431358"/>
          </a:xfrm>
        </p:grpSpPr>
        <p:grpSp>
          <p:nvGrpSpPr>
            <p:cNvPr id="49" name="Group 48"/>
            <p:cNvGrpSpPr/>
            <p:nvPr/>
          </p:nvGrpSpPr>
          <p:grpSpPr>
            <a:xfrm>
              <a:off x="5432588" y="1269683"/>
              <a:ext cx="2877613" cy="2431358"/>
              <a:chOff x="5432588" y="1269683"/>
              <a:chExt cx="2877613" cy="2431358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6037132" y="1415123"/>
                <a:ext cx="1753074" cy="1753074"/>
              </a:xfrm>
              <a:prstGeom prst="ellipse">
                <a:avLst/>
              </a:prstGeom>
              <a:gradFill flip="none" rotWithShape="1">
                <a:gsLst>
                  <a:gs pos="87000">
                    <a:srgbClr val="FFFFFF">
                      <a:alpha val="27000"/>
                    </a:srgbClr>
                  </a:gs>
                  <a:gs pos="100000">
                    <a:schemeClr val="bg1"/>
                  </a:gs>
                  <a:gs pos="1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Light" panose="0200050302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840145" y="1898173"/>
                <a:ext cx="470056" cy="470056"/>
              </a:xfrm>
              <a:prstGeom prst="ellipse">
                <a:avLst/>
              </a:prstGeom>
              <a:gradFill flip="none" rotWithShape="1">
                <a:gsLst>
                  <a:gs pos="87000">
                    <a:srgbClr val="FFFFFF">
                      <a:alpha val="37000"/>
                    </a:srgbClr>
                  </a:gs>
                  <a:gs pos="100000">
                    <a:schemeClr val="bg1">
                      <a:alpha val="0"/>
                    </a:schemeClr>
                  </a:gs>
                  <a:gs pos="1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Light" panose="0200050302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857687" y="1288773"/>
                <a:ext cx="550069" cy="550069"/>
              </a:xfrm>
              <a:prstGeom prst="ellipse">
                <a:avLst/>
              </a:prstGeom>
              <a:gradFill flip="none" rotWithShape="1">
                <a:gsLst>
                  <a:gs pos="87000">
                    <a:srgbClr val="FFFFFF">
                      <a:alpha val="37000"/>
                    </a:srgbClr>
                  </a:gs>
                  <a:gs pos="100000">
                    <a:schemeClr val="bg1">
                      <a:alpha val="0"/>
                    </a:schemeClr>
                  </a:gs>
                  <a:gs pos="1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Light" panose="0200050302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183887" y="3150972"/>
                <a:ext cx="550069" cy="550069"/>
              </a:xfrm>
              <a:prstGeom prst="ellipse">
                <a:avLst/>
              </a:prstGeom>
              <a:gradFill flip="none" rotWithShape="1">
                <a:gsLst>
                  <a:gs pos="87000">
                    <a:srgbClr val="FFFFFF">
                      <a:alpha val="37000"/>
                    </a:srgbClr>
                  </a:gs>
                  <a:gs pos="100000">
                    <a:schemeClr val="bg1">
                      <a:alpha val="0"/>
                    </a:schemeClr>
                  </a:gs>
                  <a:gs pos="1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Light" panose="0200050302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432588" y="1928853"/>
                <a:ext cx="550069" cy="550069"/>
              </a:xfrm>
              <a:prstGeom prst="ellipse">
                <a:avLst/>
              </a:prstGeom>
              <a:gradFill flip="none" rotWithShape="1">
                <a:gsLst>
                  <a:gs pos="87000">
                    <a:srgbClr val="FFFFFF">
                      <a:alpha val="37000"/>
                    </a:srgbClr>
                  </a:gs>
                  <a:gs pos="100000">
                    <a:schemeClr val="bg1">
                      <a:alpha val="0"/>
                    </a:schemeClr>
                  </a:gs>
                  <a:gs pos="1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Light" panose="02000503020000020004" pitchFamily="2" charset="0"/>
                  <a:ea typeface="+mn-ea"/>
                  <a:cs typeface="+mn-cs"/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2934" y="2785220"/>
                <a:ext cx="190938" cy="190938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0919" y="1269683"/>
                <a:ext cx="309938" cy="309938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856669" y="3122149"/>
                <a:ext cx="212362" cy="212362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22861" y="2531786"/>
                <a:ext cx="200259" cy="200259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267" y="3004705"/>
                <a:ext cx="282894" cy="280799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0498" y="2086763"/>
                <a:ext cx="234249" cy="234249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564" y="2507461"/>
                <a:ext cx="218422" cy="21842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9127" y="1411355"/>
                <a:ext cx="319086" cy="31908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664" y="1611189"/>
                <a:ext cx="257656" cy="255747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5841" y="3279402"/>
                <a:ext cx="309938" cy="309938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3645" y="2000387"/>
                <a:ext cx="284566" cy="284566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>
              <a:off x="5830253" y="1586106"/>
              <a:ext cx="2064295" cy="1676248"/>
              <a:chOff x="5830253" y="1586106"/>
              <a:chExt cx="2064295" cy="167624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7239956" y="2462255"/>
                <a:ext cx="394171" cy="104167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7139941" y="2586081"/>
                <a:ext cx="363234" cy="445215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7162375" y="1792864"/>
                <a:ext cx="421532" cy="214009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830253" y="2214604"/>
                <a:ext cx="695325" cy="47625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6335077" y="2564651"/>
                <a:ext cx="283368" cy="230980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6516053" y="2647688"/>
                <a:ext cx="241267" cy="614666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228277" y="1706993"/>
                <a:ext cx="405825" cy="324609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6810650" y="1586106"/>
                <a:ext cx="34678" cy="324352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5927591" y="2421654"/>
                <a:ext cx="621800" cy="183481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6932416" y="2673628"/>
                <a:ext cx="25941" cy="428017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7239956" y="2148334"/>
                <a:ext cx="654592" cy="49455"/>
              </a:xfrm>
              <a:prstGeom prst="line">
                <a:avLst/>
              </a:prstGeom>
              <a:ln w="9525">
                <a:solidFill>
                  <a:schemeClr val="bg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76"/>
            <a:stretch/>
          </p:blipFill>
          <p:spPr>
            <a:xfrm>
              <a:off x="6549445" y="1930040"/>
              <a:ext cx="728449" cy="723240"/>
            </a:xfrm>
            <a:prstGeom prst="rect">
              <a:avLst/>
            </a:prstGeom>
            <a:ln w="9525">
              <a:noFill/>
              <a:headEnd type="arrow" w="sm" len="sm"/>
              <a:tailEnd type="arrow" w="sm" len="sm"/>
            </a:ln>
          </p:spPr>
        </p:pic>
      </p:grpSp>
      <p:pic>
        <p:nvPicPr>
          <p:cNvPr id="122" name="Picture 121" hidden="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22" y="1848395"/>
            <a:ext cx="1314138" cy="131405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09925" y="1279684"/>
            <a:ext cx="4554888" cy="3373882"/>
            <a:chOff x="1460369" y="788782"/>
            <a:chExt cx="6940584" cy="5141343"/>
          </a:xfrm>
        </p:grpSpPr>
        <p:sp>
          <p:nvSpPr>
            <p:cNvPr id="4" name="TextBox 3"/>
            <p:cNvSpPr txBox="1"/>
            <p:nvPr/>
          </p:nvSpPr>
          <p:spPr>
            <a:xfrm>
              <a:off x="1805839" y="3796885"/>
              <a:ext cx="1053250" cy="35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Marketing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60369" y="2493899"/>
              <a:ext cx="721055" cy="35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Sales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32477" y="1411519"/>
              <a:ext cx="1023939" cy="35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Purchase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136364" y="788782"/>
              <a:ext cx="955546" cy="35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Methods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07747" y="2472453"/>
              <a:ext cx="1193206" cy="562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Industrial</a:t>
              </a: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 Design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272493" y="4943655"/>
              <a:ext cx="1395214" cy="35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Manufacturing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17231" y="4282665"/>
              <a:ext cx="906694" cy="35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Finance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143484" y="4460733"/>
              <a:ext cx="1043480" cy="562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Executive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endParaRPr>
            </a:p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comittee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290010" y="3664977"/>
              <a:ext cx="1219347" cy="35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Engineering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083658" y="5578368"/>
              <a:ext cx="1141183" cy="35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Simulation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594699" y="1008568"/>
              <a:ext cx="828531" cy="35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Design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60559" y="1277727"/>
            <a:ext cx="6038759" cy="3743620"/>
            <a:chOff x="7361010" y="3407273"/>
            <a:chExt cx="16102310" cy="9982986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931" y="3407273"/>
              <a:ext cx="779657" cy="779658"/>
            </a:xfrm>
            <a:prstGeom prst="rect">
              <a:avLst/>
            </a:prstGeom>
          </p:spPr>
        </p:pic>
        <p:cxnSp>
          <p:nvCxnSpPr>
            <p:cNvPr id="100" name="Straight Connector 99"/>
            <p:cNvCxnSpPr/>
            <p:nvPr/>
          </p:nvCxnSpPr>
          <p:spPr>
            <a:xfrm>
              <a:off x="9172842" y="4027934"/>
              <a:ext cx="6518853" cy="2599234"/>
            </a:xfrm>
            <a:prstGeom prst="line">
              <a:avLst/>
            </a:prstGeom>
            <a:ln w="9525">
              <a:solidFill>
                <a:schemeClr val="bg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8342186" y="4266361"/>
              <a:ext cx="1449876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X-CAD</a:t>
              </a:r>
              <a:b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</a:b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Design</a:t>
              </a:r>
            </a:p>
          </p:txBody>
        </p:sp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4606" y="11977531"/>
              <a:ext cx="779657" cy="779658"/>
            </a:xfrm>
            <a:prstGeom prst="rect">
              <a:avLst/>
            </a:prstGeom>
          </p:spPr>
        </p:pic>
        <p:cxnSp>
          <p:nvCxnSpPr>
            <p:cNvPr id="103" name="Straight Connector 102"/>
            <p:cNvCxnSpPr/>
            <p:nvPr/>
          </p:nvCxnSpPr>
          <p:spPr>
            <a:xfrm flipV="1">
              <a:off x="13826221" y="9194355"/>
              <a:ext cx="2632859" cy="2820119"/>
            </a:xfrm>
            <a:prstGeom prst="line">
              <a:avLst/>
            </a:prstGeom>
            <a:ln w="9525">
              <a:solidFill>
                <a:schemeClr val="bg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2152475" y="12405374"/>
              <a:ext cx="2133779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Legacy</a:t>
              </a: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/>
              </a:r>
              <a:b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</a:b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Engineering</a:t>
              </a: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2129" y="11590552"/>
              <a:ext cx="779657" cy="779658"/>
            </a:xfrm>
            <a:prstGeom prst="rect">
              <a:avLst/>
            </a:prstGeom>
          </p:spPr>
        </p:pic>
        <p:cxnSp>
          <p:nvCxnSpPr>
            <p:cNvPr id="106" name="Straight Connector 105"/>
            <p:cNvCxnSpPr/>
            <p:nvPr/>
          </p:nvCxnSpPr>
          <p:spPr>
            <a:xfrm flipH="1" flipV="1">
              <a:off x="18315046" y="9388475"/>
              <a:ext cx="2004406" cy="2312865"/>
            </a:xfrm>
            <a:prstGeom prst="line">
              <a:avLst/>
            </a:prstGeom>
            <a:ln w="9525">
              <a:solidFill>
                <a:schemeClr val="bg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21021786" y="11639059"/>
              <a:ext cx="2441534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Legacy</a:t>
              </a: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/>
              </a:r>
              <a:b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</a:b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Manufacturing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4833" y="6836827"/>
              <a:ext cx="779657" cy="779658"/>
            </a:xfrm>
            <a:prstGeom prst="rect">
              <a:avLst/>
            </a:prstGeom>
          </p:spPr>
        </p:pic>
        <p:cxnSp>
          <p:nvCxnSpPr>
            <p:cNvPr id="109" name="Straight Connector 108"/>
            <p:cNvCxnSpPr>
              <a:stCxn id="108" idx="3"/>
            </p:cNvCxnSpPr>
            <p:nvPr/>
          </p:nvCxnSpPr>
          <p:spPr>
            <a:xfrm>
              <a:off x="10374490" y="7226656"/>
              <a:ext cx="5142325" cy="246088"/>
            </a:xfrm>
            <a:prstGeom prst="line">
              <a:avLst/>
            </a:prstGeom>
            <a:ln w="9525">
              <a:solidFill>
                <a:schemeClr val="bg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7761680" y="6849934"/>
              <a:ext cx="1860218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CATIA V5</a:t>
              </a:r>
              <a:b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</a:b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Users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endParaRP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941" y="10521069"/>
              <a:ext cx="779657" cy="779658"/>
            </a:xfrm>
            <a:prstGeom prst="rect">
              <a:avLst/>
            </a:prstGeom>
          </p:spPr>
        </p:pic>
        <p:cxnSp>
          <p:nvCxnSpPr>
            <p:cNvPr id="112" name="Straight Connector 111"/>
            <p:cNvCxnSpPr>
              <a:stCxn id="111" idx="3"/>
            </p:cNvCxnSpPr>
            <p:nvPr/>
          </p:nvCxnSpPr>
          <p:spPr>
            <a:xfrm flipV="1">
              <a:off x="9409598" y="8281153"/>
              <a:ext cx="6282097" cy="2629745"/>
            </a:xfrm>
            <a:prstGeom prst="line">
              <a:avLst/>
            </a:prstGeom>
            <a:ln w="9525">
              <a:solidFill>
                <a:schemeClr val="bg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7361010" y="10534177"/>
              <a:ext cx="1295996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SW</a:t>
              </a:r>
              <a:b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</a:b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3ds" panose="02000503020000020004" pitchFamily="2" charset="0"/>
                  <a:ea typeface="+mn-ea"/>
                  <a:cs typeface="+mn-cs"/>
                </a:rPr>
                <a:t>Users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3308" y="1805181"/>
            <a:ext cx="4116961" cy="1832386"/>
            <a:chOff x="848345" y="4538889"/>
            <a:chExt cx="10977849" cy="4886364"/>
          </a:xfrm>
        </p:grpSpPr>
        <p:sp>
          <p:nvSpPr>
            <p:cNvPr id="114" name="TextBox 113"/>
            <p:cNvSpPr txBox="1"/>
            <p:nvPr/>
          </p:nvSpPr>
          <p:spPr>
            <a:xfrm>
              <a:off x="848345" y="6224375"/>
              <a:ext cx="7075287" cy="3200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to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connect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legacy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users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 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&amp; data to the </a:t>
              </a:r>
              <a:r>
                <a:rPr kumimoji="0" lang="fr-F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3DEXPERIENCE  Business Platform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3ds SemiBold"/>
                <a:ea typeface="+mn-ea"/>
                <a:cs typeface="+mn-c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848345" y="4538889"/>
              <a:ext cx="6401336" cy="12721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It </a:t>
              </a:r>
              <a:r>
                <a:rPr kumimoji="0" lang="fr-FR" sz="2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is</a:t>
              </a: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 </a:t>
              </a: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a </a:t>
              </a:r>
              <a:r>
                <a:rPr kumimoji="0" lang="fr-FR" sz="2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strategy</a:t>
              </a: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 </a:t>
              </a:r>
              <a:endPara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3ds SemiBold"/>
                <a:ea typeface="+mn-ea"/>
                <a:cs typeface="+mn-c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48345" y="5466015"/>
              <a:ext cx="10977849" cy="984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that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leverages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different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3ds SemiBold"/>
                  <a:ea typeface="+mn-ea"/>
                  <a:cs typeface="+mn-cs"/>
                </a:rPr>
                <a:t> technologies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 SemiBold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47"/>
          <a:stretch/>
        </p:blipFill>
        <p:spPr>
          <a:xfrm>
            <a:off x="5837492" y="1974971"/>
            <a:ext cx="1531092" cy="1509872"/>
          </a:xfrm>
          <a:prstGeom prst="rect">
            <a:avLst/>
          </a:prstGeom>
        </p:spPr>
      </p:pic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8250524" cy="374073"/>
          </a:xfrm>
        </p:spPr>
        <p:txBody>
          <a:bodyPr/>
          <a:lstStyle/>
          <a:p>
            <a:pPr algn="ctr"/>
            <a:r>
              <a:rPr lang="fr-FR" sz="2700" dirty="0">
                <a:latin typeface="3ds Light" panose="02000503020000020004" pitchFamily="2" charset="0"/>
              </a:rPr>
              <a:t>POWER’BY | </a:t>
            </a:r>
            <a:r>
              <a:rPr lang="en-US" sz="2700" dirty="0">
                <a:latin typeface="3ds Light" panose="02000503020000020004" pitchFamily="2" charset="0"/>
              </a:rPr>
              <a:t>connecting the legacy to the future</a:t>
            </a:r>
            <a:endParaRPr lang="fr-FR" sz="2700" dirty="0">
              <a:latin typeface="3ds Light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1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15469 0.05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28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CAD Data management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2904" y="630181"/>
            <a:ext cx="8198685" cy="246221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Asynchronous Product Development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4B79A53-92E6-4F3E-A6E0-ABC1EC2D2774}"/>
              </a:ext>
            </a:extLst>
          </p:cNvPr>
          <p:cNvSpPr/>
          <p:nvPr/>
        </p:nvSpPr>
        <p:spPr>
          <a:xfrm>
            <a:off x="813911" y="3167841"/>
            <a:ext cx="737807" cy="364460"/>
          </a:xfrm>
          <a:prstGeom prst="rect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Sync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65451F0-EEEE-4F26-99F2-5362C3C59D09}"/>
              </a:ext>
            </a:extLst>
          </p:cNvPr>
          <p:cNvSpPr/>
          <p:nvPr/>
        </p:nvSpPr>
        <p:spPr>
          <a:xfrm>
            <a:off x="3076685" y="3167841"/>
            <a:ext cx="737807" cy="364460"/>
          </a:xfrm>
          <a:prstGeom prst="rect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Sync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655C14F-CF00-4890-8BF0-791668307682}"/>
              </a:ext>
            </a:extLst>
          </p:cNvPr>
          <p:cNvSpPr/>
          <p:nvPr/>
        </p:nvSpPr>
        <p:spPr>
          <a:xfrm>
            <a:off x="5339459" y="3167841"/>
            <a:ext cx="737807" cy="364460"/>
          </a:xfrm>
          <a:prstGeom prst="rect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Sync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7B4C28BC-E7E5-4FB1-AA85-E5D231675839}"/>
              </a:ext>
            </a:extLst>
          </p:cNvPr>
          <p:cNvSpPr/>
          <p:nvPr/>
        </p:nvSpPr>
        <p:spPr>
          <a:xfrm>
            <a:off x="7602232" y="3167841"/>
            <a:ext cx="737807" cy="364460"/>
          </a:xfrm>
          <a:prstGeom prst="rect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Sync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DC51912-92BB-4D50-8411-3966A2C52E82}"/>
              </a:ext>
            </a:extLst>
          </p:cNvPr>
          <p:cNvCxnSpPr>
            <a:cxnSpLocks/>
            <a:stCxn id="242" idx="6"/>
            <a:endCxn id="237" idx="0"/>
          </p:cNvCxnSpPr>
          <p:nvPr/>
        </p:nvCxnSpPr>
        <p:spPr>
          <a:xfrm>
            <a:off x="1182815" y="3091369"/>
            <a:ext cx="0" cy="7647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168957" y="3532300"/>
            <a:ext cx="6816923" cy="985448"/>
            <a:chOff x="1168957" y="3532300"/>
            <a:chExt cx="6816923" cy="985448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E86AC7B-5A39-4D72-9641-EB0822EF2F2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363" y="3532301"/>
              <a:ext cx="0" cy="8958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D1B9BAA-7BCC-48CA-BD1A-329EAEDD9C2D}"/>
                </a:ext>
              </a:extLst>
            </p:cNvPr>
            <p:cNvCxnSpPr>
              <a:cxnSpLocks/>
              <a:stCxn id="238" idx="2"/>
            </p:cNvCxnSpPr>
            <p:nvPr/>
          </p:nvCxnSpPr>
          <p:spPr>
            <a:xfrm flipH="1">
              <a:off x="3445588" y="3532301"/>
              <a:ext cx="1" cy="8958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C1C84E2-24B3-4473-AB7A-6AB83981F1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957" y="4087539"/>
              <a:ext cx="989831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A236F60-8AF7-40A2-9994-4978C22B4150}"/>
                </a:ext>
              </a:extLst>
            </p:cNvPr>
            <p:cNvCxnSpPr>
              <a:cxnSpLocks/>
              <a:stCxn id="237" idx="2"/>
            </p:cNvCxnSpPr>
            <p:nvPr/>
          </p:nvCxnSpPr>
          <p:spPr>
            <a:xfrm>
              <a:off x="1182815" y="3532300"/>
              <a:ext cx="0" cy="56464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BE6BFA3-8104-482D-93A5-35EB9D7E7CF9}"/>
                </a:ext>
              </a:extLst>
            </p:cNvPr>
            <p:cNvCxnSpPr>
              <a:cxnSpLocks/>
              <a:stCxn id="240" idx="2"/>
            </p:cNvCxnSpPr>
            <p:nvPr/>
          </p:nvCxnSpPr>
          <p:spPr>
            <a:xfrm>
              <a:off x="7971136" y="3532300"/>
              <a:ext cx="0" cy="56464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499658D2-9DD1-4713-944D-F72DF9FBEF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6451" y="4087539"/>
              <a:ext cx="989429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99D0681D-A632-4159-9299-135443A649AF}"/>
                </a:ext>
              </a:extLst>
            </p:cNvPr>
            <p:cNvGrpSpPr/>
            <p:nvPr/>
          </p:nvGrpSpPr>
          <p:grpSpPr>
            <a:xfrm>
              <a:off x="2158787" y="3592756"/>
              <a:ext cx="4837662" cy="924992"/>
              <a:chOff x="3060469" y="4790341"/>
              <a:chExt cx="6450216" cy="1233322"/>
            </a:xfrm>
          </p:grpSpPr>
          <p:sp>
            <p:nvSpPr>
              <p:cNvPr id="272" name="Freeform: Shape 150">
                <a:extLst>
                  <a:ext uri="{FF2B5EF4-FFF2-40B4-BE49-F238E27FC236}">
                    <a16:creationId xmlns:a16="http://schemas.microsoft.com/office/drawing/2014/main" id="{D9E9F9F9-05D1-46D3-A99F-94F142A1A799}"/>
                  </a:ext>
                </a:extLst>
              </p:cNvPr>
              <p:cNvSpPr/>
              <p:nvPr/>
            </p:nvSpPr>
            <p:spPr>
              <a:xfrm>
                <a:off x="3060469" y="5065161"/>
                <a:ext cx="6450216" cy="958502"/>
              </a:xfrm>
              <a:custGeom>
                <a:avLst/>
                <a:gdLst>
                  <a:gd name="connsiteX0" fmla="*/ 0 w 6450216"/>
                  <a:gd name="connsiteY0" fmla="*/ 0 h 958502"/>
                  <a:gd name="connsiteX1" fmla="*/ 2 w 6450216"/>
                  <a:gd name="connsiteY1" fmla="*/ 0 h 958502"/>
                  <a:gd name="connsiteX2" fmla="*/ 1 w 6450216"/>
                  <a:gd name="connsiteY2" fmla="*/ 1 h 958502"/>
                  <a:gd name="connsiteX3" fmla="*/ 3225109 w 6450216"/>
                  <a:gd name="connsiteY3" fmla="*/ 285973 h 958502"/>
                  <a:gd name="connsiteX4" fmla="*/ 6384694 w 6450216"/>
                  <a:gd name="connsiteY4" fmla="*/ 57635 h 958502"/>
                  <a:gd name="connsiteX5" fmla="*/ 6450215 w 6450216"/>
                  <a:gd name="connsiteY5" fmla="*/ 3 h 958502"/>
                  <a:gd name="connsiteX6" fmla="*/ 6450215 w 6450216"/>
                  <a:gd name="connsiteY6" fmla="*/ 669643 h 958502"/>
                  <a:gd name="connsiteX7" fmla="*/ 6446934 w 6450216"/>
                  <a:gd name="connsiteY7" fmla="*/ 669643 h 958502"/>
                  <a:gd name="connsiteX8" fmla="*/ 6450216 w 6450216"/>
                  <a:gd name="connsiteY8" fmla="*/ 672530 h 958502"/>
                  <a:gd name="connsiteX9" fmla="*/ 3225108 w 6450216"/>
                  <a:gd name="connsiteY9" fmla="*/ 958502 h 958502"/>
                  <a:gd name="connsiteX10" fmla="*/ 0 w 6450216"/>
                  <a:gd name="connsiteY10" fmla="*/ 672530 h 958502"/>
                  <a:gd name="connsiteX11" fmla="*/ 3282 w 6450216"/>
                  <a:gd name="connsiteY11" fmla="*/ 669643 h 958502"/>
                  <a:gd name="connsiteX12" fmla="*/ 0 w 6450216"/>
                  <a:gd name="connsiteY12" fmla="*/ 669643 h 958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50216" h="958502">
                    <a:moveTo>
                      <a:pt x="0" y="0"/>
                    </a:moveTo>
                    <a:lnTo>
                      <a:pt x="2" y="0"/>
                    </a:lnTo>
                    <a:lnTo>
                      <a:pt x="1" y="1"/>
                    </a:lnTo>
                    <a:cubicBezTo>
                      <a:pt x="1" y="157939"/>
                      <a:pt x="1443931" y="285973"/>
                      <a:pt x="3225109" y="285973"/>
                    </a:cubicBezTo>
                    <a:cubicBezTo>
                      <a:pt x="4783640" y="285973"/>
                      <a:pt x="6083965" y="187947"/>
                      <a:pt x="6384694" y="57635"/>
                    </a:cubicBezTo>
                    <a:lnTo>
                      <a:pt x="6450215" y="3"/>
                    </a:lnTo>
                    <a:lnTo>
                      <a:pt x="6450215" y="669643"/>
                    </a:lnTo>
                    <a:lnTo>
                      <a:pt x="6446934" y="669643"/>
                    </a:lnTo>
                    <a:lnTo>
                      <a:pt x="6450216" y="672530"/>
                    </a:lnTo>
                    <a:cubicBezTo>
                      <a:pt x="6450216" y="830468"/>
                      <a:pt x="5006286" y="958502"/>
                      <a:pt x="3225108" y="958502"/>
                    </a:cubicBezTo>
                    <a:cubicBezTo>
                      <a:pt x="1443930" y="958502"/>
                      <a:pt x="0" y="830468"/>
                      <a:pt x="0" y="672530"/>
                    </a:cubicBezTo>
                    <a:lnTo>
                      <a:pt x="3282" y="669643"/>
                    </a:lnTo>
                    <a:lnTo>
                      <a:pt x="0" y="66964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9DCB9DC1-B6D7-4A91-92E3-0D1829F045EA}"/>
                  </a:ext>
                </a:extLst>
              </p:cNvPr>
              <p:cNvSpPr/>
              <p:nvPr/>
            </p:nvSpPr>
            <p:spPr>
              <a:xfrm>
                <a:off x="3060470" y="4790341"/>
                <a:ext cx="6450215" cy="5719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4136B47-1F51-4C2B-BBDD-FC4928F5CDCF}"/>
                </a:ext>
              </a:extLst>
            </p:cNvPr>
            <p:cNvSpPr txBox="1"/>
            <p:nvPr/>
          </p:nvSpPr>
          <p:spPr>
            <a:xfrm>
              <a:off x="3688232" y="4079176"/>
              <a:ext cx="1778772" cy="37963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Product Engineer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AB7B783-451F-41D0-839F-B15F33B620D8}"/>
                </a:ext>
              </a:extLst>
            </p:cNvPr>
            <p:cNvSpPr txBox="1"/>
            <p:nvPr/>
          </p:nvSpPr>
          <p:spPr>
            <a:xfrm>
              <a:off x="3196303" y="3629025"/>
              <a:ext cx="2762631" cy="35641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Engineering Bill of Material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8720" y="1037717"/>
            <a:ext cx="8636512" cy="2130124"/>
            <a:chOff x="258720" y="1037717"/>
            <a:chExt cx="8636512" cy="2130124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27B72279-01B7-4C08-BD56-9AB1574293D5}"/>
                </a:ext>
              </a:extLst>
            </p:cNvPr>
            <p:cNvGrpSpPr/>
            <p:nvPr/>
          </p:nvGrpSpPr>
          <p:grpSpPr>
            <a:xfrm>
              <a:off x="258720" y="1037717"/>
              <a:ext cx="1848191" cy="2053652"/>
              <a:chOff x="527045" y="1383622"/>
              <a:chExt cx="2464255" cy="2738203"/>
            </a:xfrm>
          </p:grpSpPr>
          <p:sp>
            <p:nvSpPr>
              <p:cNvPr id="242" name="Freeform: Shape 25">
                <a:extLst>
                  <a:ext uri="{FF2B5EF4-FFF2-40B4-BE49-F238E27FC236}">
                    <a16:creationId xmlns:a16="http://schemas.microsoft.com/office/drawing/2014/main" id="{FBC3CB37-2E34-4BCE-AE12-34696B35EEBF}"/>
                  </a:ext>
                </a:extLst>
              </p:cNvPr>
              <p:cNvSpPr/>
              <p:nvPr/>
            </p:nvSpPr>
            <p:spPr>
              <a:xfrm>
                <a:off x="527045" y="1820057"/>
                <a:ext cx="2464255" cy="2301768"/>
              </a:xfrm>
              <a:custGeom>
                <a:avLst/>
                <a:gdLst>
                  <a:gd name="connsiteX0" fmla="*/ 0 w 2464255"/>
                  <a:gd name="connsiteY0" fmla="*/ 0 h 2301768"/>
                  <a:gd name="connsiteX1" fmla="*/ 1232127 w 2464255"/>
                  <a:gd name="connsiteY1" fmla="*/ 441198 h 2301768"/>
                  <a:gd name="connsiteX2" fmla="*/ 2464254 w 2464255"/>
                  <a:gd name="connsiteY2" fmla="*/ 0 h 2301768"/>
                  <a:gd name="connsiteX3" fmla="*/ 2464255 w 2464255"/>
                  <a:gd name="connsiteY3" fmla="*/ 0 h 2301768"/>
                  <a:gd name="connsiteX4" fmla="*/ 2464255 w 2464255"/>
                  <a:gd name="connsiteY4" fmla="*/ 1860570 h 2301768"/>
                  <a:gd name="connsiteX5" fmla="*/ 2464254 w 2464255"/>
                  <a:gd name="connsiteY5" fmla="*/ 1860570 h 2301768"/>
                  <a:gd name="connsiteX6" fmla="*/ 1232127 w 2464255"/>
                  <a:gd name="connsiteY6" fmla="*/ 2301768 h 2301768"/>
                  <a:gd name="connsiteX7" fmla="*/ 0 w 2464255"/>
                  <a:gd name="connsiteY7" fmla="*/ 1860570 h 230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64255" h="2301768">
                    <a:moveTo>
                      <a:pt x="0" y="0"/>
                    </a:moveTo>
                    <a:cubicBezTo>
                      <a:pt x="0" y="243667"/>
                      <a:pt x="551642" y="441198"/>
                      <a:pt x="1232127" y="441198"/>
                    </a:cubicBezTo>
                    <a:cubicBezTo>
                      <a:pt x="1912612" y="441198"/>
                      <a:pt x="2464254" y="243667"/>
                      <a:pt x="2464254" y="0"/>
                    </a:cubicBezTo>
                    <a:lnTo>
                      <a:pt x="2464255" y="0"/>
                    </a:lnTo>
                    <a:lnTo>
                      <a:pt x="2464255" y="1860570"/>
                    </a:lnTo>
                    <a:lnTo>
                      <a:pt x="2464254" y="1860570"/>
                    </a:lnTo>
                    <a:cubicBezTo>
                      <a:pt x="2464254" y="2104237"/>
                      <a:pt x="1912612" y="2301768"/>
                      <a:pt x="1232127" y="2301768"/>
                    </a:cubicBezTo>
                    <a:cubicBezTo>
                      <a:pt x="551642" y="2301768"/>
                      <a:pt x="0" y="2104237"/>
                      <a:pt x="0" y="186057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7794F4CA-1147-4863-A00D-26CA6E46B936}"/>
                  </a:ext>
                </a:extLst>
              </p:cNvPr>
              <p:cNvSpPr/>
              <p:nvPr/>
            </p:nvSpPr>
            <p:spPr>
              <a:xfrm>
                <a:off x="527045" y="1383622"/>
                <a:ext cx="2464254" cy="88239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B2D66A1-605B-4DB4-8C20-620E565CFC34}"/>
                  </a:ext>
                </a:extLst>
              </p:cNvPr>
              <p:cNvSpPr txBox="1"/>
              <p:nvPr/>
            </p:nvSpPr>
            <p:spPr>
              <a:xfrm>
                <a:off x="681838" y="1505468"/>
                <a:ext cx="2154668" cy="66727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3D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EXPERIENCE CATIA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77190A2A-2CAA-4135-8181-1ECE26C18FAF}"/>
                  </a:ext>
                </a:extLst>
              </p:cNvPr>
              <p:cNvSpPr txBox="1"/>
              <p:nvPr/>
            </p:nvSpPr>
            <p:spPr>
              <a:xfrm>
                <a:off x="943197" y="3060528"/>
                <a:ext cx="1631950" cy="76452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Mechanical</a:t>
                </a:r>
                <a:b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</a:b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Engineer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E47FD73-7DBA-4DC4-B97C-FD7744FF702D}"/>
                  </a:ext>
                </a:extLst>
              </p:cNvPr>
              <p:cNvGrpSpPr/>
              <p:nvPr/>
            </p:nvGrpSpPr>
            <p:grpSpPr>
              <a:xfrm>
                <a:off x="1437271" y="2370662"/>
                <a:ext cx="643802" cy="655477"/>
                <a:chOff x="4051301" y="3101842"/>
                <a:chExt cx="700087" cy="712784"/>
              </a:xfrm>
              <a:solidFill>
                <a:schemeClr val="tx1"/>
              </a:solidFill>
            </p:grpSpPr>
            <p:sp>
              <p:nvSpPr>
                <p:cNvPr id="247" name="Freeform 5">
                  <a:extLst>
                    <a:ext uri="{FF2B5EF4-FFF2-40B4-BE49-F238E27FC236}">
                      <a16:creationId xmlns:a16="http://schemas.microsoft.com/office/drawing/2014/main" id="{4096A7E8-070C-4889-BC56-FDBBD14E5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301" y="3101842"/>
                  <a:ext cx="690563" cy="711200"/>
                </a:xfrm>
                <a:custGeom>
                  <a:avLst/>
                  <a:gdLst>
                    <a:gd name="T0" fmla="*/ 3492 w 3800"/>
                    <a:gd name="T1" fmla="*/ 2604 h 3904"/>
                    <a:gd name="T2" fmla="*/ 3085 w 3800"/>
                    <a:gd name="T3" fmla="*/ 2553 h 3904"/>
                    <a:gd name="T4" fmla="*/ 2993 w 3800"/>
                    <a:gd name="T5" fmla="*/ 2562 h 3904"/>
                    <a:gd name="T6" fmla="*/ 2025 w 3800"/>
                    <a:gd name="T7" fmla="*/ 1675 h 3904"/>
                    <a:gd name="T8" fmla="*/ 1273 w 3800"/>
                    <a:gd name="T9" fmla="*/ 915 h 3904"/>
                    <a:gd name="T10" fmla="*/ 1275 w 3800"/>
                    <a:gd name="T11" fmla="*/ 778 h 3904"/>
                    <a:gd name="T12" fmla="*/ 1113 w 3800"/>
                    <a:gd name="T13" fmla="*/ 254 h 3904"/>
                    <a:gd name="T14" fmla="*/ 1008 w 3800"/>
                    <a:gd name="T15" fmla="*/ 176 h 3904"/>
                    <a:gd name="T16" fmla="*/ 385 w 3800"/>
                    <a:gd name="T17" fmla="*/ 165 h 3904"/>
                    <a:gd name="T18" fmla="*/ 360 w 3800"/>
                    <a:gd name="T19" fmla="*/ 205 h 3904"/>
                    <a:gd name="T20" fmla="*/ 673 w 3800"/>
                    <a:gd name="T21" fmla="*/ 406 h 3904"/>
                    <a:gd name="T22" fmla="*/ 691 w 3800"/>
                    <a:gd name="T23" fmla="*/ 777 h 3904"/>
                    <a:gd name="T24" fmla="*/ 355 w 3800"/>
                    <a:gd name="T25" fmla="*/ 888 h 3904"/>
                    <a:gd name="T26" fmla="*/ 42 w 3800"/>
                    <a:gd name="T27" fmla="*/ 692 h 3904"/>
                    <a:gd name="T28" fmla="*/ 17 w 3800"/>
                    <a:gd name="T29" fmla="*/ 732 h 3904"/>
                    <a:gd name="T30" fmla="*/ 308 w 3800"/>
                    <a:gd name="T31" fmla="*/ 1299 h 3904"/>
                    <a:gd name="T32" fmla="*/ 714 w 3800"/>
                    <a:gd name="T33" fmla="*/ 1351 h 3904"/>
                    <a:gd name="T34" fmla="*/ 807 w 3800"/>
                    <a:gd name="T35" fmla="*/ 1342 h 3904"/>
                    <a:gd name="T36" fmla="*/ 1774 w 3800"/>
                    <a:gd name="T37" fmla="*/ 2228 h 3904"/>
                    <a:gd name="T38" fmla="*/ 2526 w 3800"/>
                    <a:gd name="T39" fmla="*/ 2989 h 3904"/>
                    <a:gd name="T40" fmla="*/ 2525 w 3800"/>
                    <a:gd name="T41" fmla="*/ 3126 h 3904"/>
                    <a:gd name="T42" fmla="*/ 2687 w 3800"/>
                    <a:gd name="T43" fmla="*/ 3649 h 3904"/>
                    <a:gd name="T44" fmla="*/ 2791 w 3800"/>
                    <a:gd name="T45" fmla="*/ 3728 h 3904"/>
                    <a:gd name="T46" fmla="*/ 3415 w 3800"/>
                    <a:gd name="T47" fmla="*/ 3739 h 3904"/>
                    <a:gd name="T48" fmla="*/ 3439 w 3800"/>
                    <a:gd name="T49" fmla="*/ 3699 h 3904"/>
                    <a:gd name="T50" fmla="*/ 3126 w 3800"/>
                    <a:gd name="T51" fmla="*/ 3498 h 3904"/>
                    <a:gd name="T52" fmla="*/ 3109 w 3800"/>
                    <a:gd name="T53" fmla="*/ 3127 h 3904"/>
                    <a:gd name="T54" fmla="*/ 3445 w 3800"/>
                    <a:gd name="T55" fmla="*/ 3016 h 3904"/>
                    <a:gd name="T56" fmla="*/ 3758 w 3800"/>
                    <a:gd name="T57" fmla="*/ 3212 h 3904"/>
                    <a:gd name="T58" fmla="*/ 3782 w 3800"/>
                    <a:gd name="T59" fmla="*/ 3172 h 3904"/>
                    <a:gd name="T60" fmla="*/ 3492 w 3800"/>
                    <a:gd name="T61" fmla="*/ 2604 h 39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800" h="3904">
                      <a:moveTo>
                        <a:pt x="3492" y="2604"/>
                      </a:moveTo>
                      <a:cubicBezTo>
                        <a:pt x="3347" y="2511"/>
                        <a:pt x="3194" y="2512"/>
                        <a:pt x="3085" y="2553"/>
                      </a:cubicBezTo>
                      <a:cubicBezTo>
                        <a:pt x="3053" y="2563"/>
                        <a:pt x="3023" y="2565"/>
                        <a:pt x="2993" y="2562"/>
                      </a:cubicBezTo>
                      <a:cubicBezTo>
                        <a:pt x="2025" y="1675"/>
                        <a:pt x="2025" y="1675"/>
                        <a:pt x="2025" y="1675"/>
                      </a:cubicBezTo>
                      <a:cubicBezTo>
                        <a:pt x="1273" y="915"/>
                        <a:pt x="1273" y="915"/>
                        <a:pt x="1273" y="915"/>
                      </a:cubicBezTo>
                      <a:cubicBezTo>
                        <a:pt x="1264" y="876"/>
                        <a:pt x="1263" y="835"/>
                        <a:pt x="1275" y="778"/>
                      </a:cubicBezTo>
                      <a:cubicBezTo>
                        <a:pt x="1309" y="619"/>
                        <a:pt x="1307" y="426"/>
                        <a:pt x="1113" y="254"/>
                      </a:cubicBezTo>
                      <a:cubicBezTo>
                        <a:pt x="1083" y="230"/>
                        <a:pt x="1009" y="186"/>
                        <a:pt x="1008" y="176"/>
                      </a:cubicBezTo>
                      <a:cubicBezTo>
                        <a:pt x="705" y="0"/>
                        <a:pt x="385" y="165"/>
                        <a:pt x="385" y="165"/>
                      </a:cubicBezTo>
                      <a:cubicBezTo>
                        <a:pt x="360" y="205"/>
                        <a:pt x="360" y="205"/>
                        <a:pt x="360" y="205"/>
                      </a:cubicBezTo>
                      <a:cubicBezTo>
                        <a:pt x="360" y="205"/>
                        <a:pt x="639" y="386"/>
                        <a:pt x="673" y="406"/>
                      </a:cubicBezTo>
                      <a:cubicBezTo>
                        <a:pt x="713" y="430"/>
                        <a:pt x="833" y="563"/>
                        <a:pt x="691" y="777"/>
                      </a:cubicBezTo>
                      <a:cubicBezTo>
                        <a:pt x="553" y="991"/>
                        <a:pt x="400" y="922"/>
                        <a:pt x="355" y="888"/>
                      </a:cubicBezTo>
                      <a:cubicBezTo>
                        <a:pt x="320" y="868"/>
                        <a:pt x="42" y="692"/>
                        <a:pt x="42" y="692"/>
                      </a:cubicBezTo>
                      <a:cubicBezTo>
                        <a:pt x="17" y="732"/>
                        <a:pt x="17" y="732"/>
                        <a:pt x="17" y="732"/>
                      </a:cubicBezTo>
                      <a:cubicBezTo>
                        <a:pt x="17" y="732"/>
                        <a:pt x="0" y="1103"/>
                        <a:pt x="308" y="1299"/>
                      </a:cubicBezTo>
                      <a:cubicBezTo>
                        <a:pt x="452" y="1393"/>
                        <a:pt x="606" y="1392"/>
                        <a:pt x="714" y="1351"/>
                      </a:cubicBezTo>
                      <a:cubicBezTo>
                        <a:pt x="747" y="1340"/>
                        <a:pt x="777" y="1339"/>
                        <a:pt x="807" y="1342"/>
                      </a:cubicBezTo>
                      <a:cubicBezTo>
                        <a:pt x="1774" y="2228"/>
                        <a:pt x="1774" y="2228"/>
                        <a:pt x="1774" y="2228"/>
                      </a:cubicBezTo>
                      <a:cubicBezTo>
                        <a:pt x="2526" y="2989"/>
                        <a:pt x="2526" y="2989"/>
                        <a:pt x="2526" y="2989"/>
                      </a:cubicBezTo>
                      <a:cubicBezTo>
                        <a:pt x="2535" y="3027"/>
                        <a:pt x="2536" y="3068"/>
                        <a:pt x="2525" y="3126"/>
                      </a:cubicBezTo>
                      <a:cubicBezTo>
                        <a:pt x="2491" y="3284"/>
                        <a:pt x="2492" y="3477"/>
                        <a:pt x="2687" y="3649"/>
                      </a:cubicBezTo>
                      <a:cubicBezTo>
                        <a:pt x="2717" y="3674"/>
                        <a:pt x="2791" y="3718"/>
                        <a:pt x="2791" y="3728"/>
                      </a:cubicBezTo>
                      <a:cubicBezTo>
                        <a:pt x="3094" y="3904"/>
                        <a:pt x="3415" y="3739"/>
                        <a:pt x="3415" y="3739"/>
                      </a:cubicBezTo>
                      <a:cubicBezTo>
                        <a:pt x="3439" y="3699"/>
                        <a:pt x="3439" y="3699"/>
                        <a:pt x="3439" y="3699"/>
                      </a:cubicBezTo>
                      <a:cubicBezTo>
                        <a:pt x="3439" y="3699"/>
                        <a:pt x="3161" y="3518"/>
                        <a:pt x="3126" y="3498"/>
                      </a:cubicBezTo>
                      <a:cubicBezTo>
                        <a:pt x="3086" y="3473"/>
                        <a:pt x="2967" y="3341"/>
                        <a:pt x="3109" y="3127"/>
                      </a:cubicBezTo>
                      <a:cubicBezTo>
                        <a:pt x="3246" y="2913"/>
                        <a:pt x="3400" y="2981"/>
                        <a:pt x="3445" y="3016"/>
                      </a:cubicBezTo>
                      <a:cubicBezTo>
                        <a:pt x="3480" y="3035"/>
                        <a:pt x="3758" y="3212"/>
                        <a:pt x="3758" y="3212"/>
                      </a:cubicBezTo>
                      <a:cubicBezTo>
                        <a:pt x="3782" y="3172"/>
                        <a:pt x="3782" y="3172"/>
                        <a:pt x="3782" y="3172"/>
                      </a:cubicBezTo>
                      <a:cubicBezTo>
                        <a:pt x="3782" y="3172"/>
                        <a:pt x="3800" y="2800"/>
                        <a:pt x="3492" y="26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791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6">
                  <a:extLst>
                    <a:ext uri="{FF2B5EF4-FFF2-40B4-BE49-F238E27FC236}">
                      <a16:creationId xmlns:a16="http://schemas.microsoft.com/office/drawing/2014/main" id="{3D50F11A-8DAE-46E6-A904-A8320F9951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52888" y="3116126"/>
                  <a:ext cx="698500" cy="698500"/>
                </a:xfrm>
                <a:custGeom>
                  <a:avLst/>
                  <a:gdLst>
                    <a:gd name="T0" fmla="*/ 1748 w 3840"/>
                    <a:gd name="T1" fmla="*/ 13 h 3840"/>
                    <a:gd name="T2" fmla="*/ 1561 w 3840"/>
                    <a:gd name="T3" fmla="*/ 178 h 3840"/>
                    <a:gd name="T4" fmla="*/ 1492 w 3840"/>
                    <a:gd name="T5" fmla="*/ 439 h 3840"/>
                    <a:gd name="T6" fmla="*/ 1371 w 3840"/>
                    <a:gd name="T7" fmla="*/ 787 h 3840"/>
                    <a:gd name="T8" fmla="*/ 1905 w 3840"/>
                    <a:gd name="T9" fmla="*/ 914 h 3840"/>
                    <a:gd name="T10" fmla="*/ 2988 w 3840"/>
                    <a:gd name="T11" fmla="*/ 2344 h 3840"/>
                    <a:gd name="T12" fmla="*/ 3402 w 3840"/>
                    <a:gd name="T13" fmla="*/ 2348 h 3840"/>
                    <a:gd name="T14" fmla="*/ 3493 w 3840"/>
                    <a:gd name="T15" fmla="*/ 2278 h 3840"/>
                    <a:gd name="T16" fmla="*/ 3807 w 3840"/>
                    <a:gd name="T17" fmla="*/ 2181 h 3840"/>
                    <a:gd name="T18" fmla="*/ 3840 w 3840"/>
                    <a:gd name="T19" fmla="*/ 1927 h 3840"/>
                    <a:gd name="T20" fmla="*/ 3827 w 3840"/>
                    <a:gd name="T21" fmla="*/ 1749 h 3840"/>
                    <a:gd name="T22" fmla="*/ 3662 w 3840"/>
                    <a:gd name="T23" fmla="*/ 1561 h 3840"/>
                    <a:gd name="T24" fmla="*/ 3401 w 3840"/>
                    <a:gd name="T25" fmla="*/ 1492 h 3840"/>
                    <a:gd name="T26" fmla="*/ 3279 w 3840"/>
                    <a:gd name="T27" fmla="*/ 1069 h 3840"/>
                    <a:gd name="T28" fmla="*/ 3421 w 3840"/>
                    <a:gd name="T29" fmla="*/ 926 h 3840"/>
                    <a:gd name="T30" fmla="*/ 3282 w 3840"/>
                    <a:gd name="T31" fmla="*/ 567 h 3840"/>
                    <a:gd name="T32" fmla="*/ 3074 w 3840"/>
                    <a:gd name="T33" fmla="*/ 401 h 3840"/>
                    <a:gd name="T34" fmla="*/ 2778 w 3840"/>
                    <a:gd name="T35" fmla="*/ 554 h 3840"/>
                    <a:gd name="T36" fmla="*/ 2692 w 3840"/>
                    <a:gd name="T37" fmla="*/ 585 h 3840"/>
                    <a:gd name="T38" fmla="*/ 2279 w 3840"/>
                    <a:gd name="T39" fmla="*/ 347 h 3840"/>
                    <a:gd name="T40" fmla="*/ 2181 w 3840"/>
                    <a:gd name="T41" fmla="*/ 33 h 3840"/>
                    <a:gd name="T42" fmla="*/ 1926 w 3840"/>
                    <a:gd name="T43" fmla="*/ 0 h 3840"/>
                    <a:gd name="T44" fmla="*/ 719 w 3840"/>
                    <a:gd name="T45" fmla="*/ 1384 h 3840"/>
                    <a:gd name="T46" fmla="*/ 356 w 3840"/>
                    <a:gd name="T47" fmla="*/ 1561 h 3840"/>
                    <a:gd name="T48" fmla="*/ 155 w 3840"/>
                    <a:gd name="T49" fmla="*/ 1561 h 3840"/>
                    <a:gd name="T50" fmla="*/ 0 w 3840"/>
                    <a:gd name="T51" fmla="*/ 1912 h 3840"/>
                    <a:gd name="T52" fmla="*/ 13 w 3840"/>
                    <a:gd name="T53" fmla="*/ 2091 h 3840"/>
                    <a:gd name="T54" fmla="*/ 178 w 3840"/>
                    <a:gd name="T55" fmla="*/ 2278 h 3840"/>
                    <a:gd name="T56" fmla="*/ 438 w 3840"/>
                    <a:gd name="T57" fmla="*/ 2347 h 3840"/>
                    <a:gd name="T58" fmla="*/ 569 w 3840"/>
                    <a:gd name="T59" fmla="*/ 2665 h 3840"/>
                    <a:gd name="T60" fmla="*/ 434 w 3840"/>
                    <a:gd name="T61" fmla="*/ 2898 h 3840"/>
                    <a:gd name="T62" fmla="*/ 557 w 3840"/>
                    <a:gd name="T63" fmla="*/ 3272 h 3840"/>
                    <a:gd name="T64" fmla="*/ 573 w 3840"/>
                    <a:gd name="T65" fmla="*/ 3288 h 3840"/>
                    <a:gd name="T66" fmla="*/ 923 w 3840"/>
                    <a:gd name="T67" fmla="*/ 3423 h 3840"/>
                    <a:gd name="T68" fmla="*/ 1069 w 3840"/>
                    <a:gd name="T69" fmla="*/ 3279 h 3840"/>
                    <a:gd name="T70" fmla="*/ 1561 w 3840"/>
                    <a:gd name="T71" fmla="*/ 3483 h 3840"/>
                    <a:gd name="T72" fmla="*/ 1561 w 3840"/>
                    <a:gd name="T73" fmla="*/ 3684 h 3840"/>
                    <a:gd name="T74" fmla="*/ 1912 w 3840"/>
                    <a:gd name="T75" fmla="*/ 3840 h 3840"/>
                    <a:gd name="T76" fmla="*/ 2091 w 3840"/>
                    <a:gd name="T77" fmla="*/ 3827 h 3840"/>
                    <a:gd name="T78" fmla="*/ 2279 w 3840"/>
                    <a:gd name="T79" fmla="*/ 3662 h 3840"/>
                    <a:gd name="T80" fmla="*/ 2348 w 3840"/>
                    <a:gd name="T81" fmla="*/ 3402 h 3840"/>
                    <a:gd name="T82" fmla="*/ 2400 w 3840"/>
                    <a:gd name="T83" fmla="*/ 3089 h 3840"/>
                    <a:gd name="T84" fmla="*/ 2112 w 3840"/>
                    <a:gd name="T85" fmla="*/ 2907 h 3840"/>
                    <a:gd name="T86" fmla="*/ 975 w 3840"/>
                    <a:gd name="T87" fmla="*/ 1574 h 3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40" h="3840">
                      <a:moveTo>
                        <a:pt x="1904" y="0"/>
                      </a:moveTo>
                      <a:cubicBezTo>
                        <a:pt x="1904" y="0"/>
                        <a:pt x="1904" y="0"/>
                        <a:pt x="1904" y="0"/>
                      </a:cubicBezTo>
                      <a:cubicBezTo>
                        <a:pt x="1853" y="1"/>
                        <a:pt x="1801" y="5"/>
                        <a:pt x="1748" y="13"/>
                      </a:cubicBezTo>
                      <a:cubicBezTo>
                        <a:pt x="1718" y="18"/>
                        <a:pt x="1689" y="24"/>
                        <a:pt x="1661" y="30"/>
                      </a:cubicBezTo>
                      <a:cubicBezTo>
                        <a:pt x="1606" y="43"/>
                        <a:pt x="1564" y="96"/>
                        <a:pt x="1562" y="152"/>
                      </a:cubicBezTo>
                      <a:cubicBezTo>
                        <a:pt x="1562" y="159"/>
                        <a:pt x="1561" y="167"/>
                        <a:pt x="1561" y="178"/>
                      </a:cubicBezTo>
                      <a:cubicBezTo>
                        <a:pt x="1562" y="240"/>
                        <a:pt x="1561" y="347"/>
                        <a:pt x="1561" y="347"/>
                      </a:cubicBezTo>
                      <a:cubicBezTo>
                        <a:pt x="1561" y="350"/>
                        <a:pt x="1561" y="354"/>
                        <a:pt x="1561" y="357"/>
                      </a:cubicBezTo>
                      <a:cubicBezTo>
                        <a:pt x="1556" y="397"/>
                        <a:pt x="1528" y="428"/>
                        <a:pt x="1492" y="439"/>
                      </a:cubicBezTo>
                      <a:cubicBezTo>
                        <a:pt x="1456" y="449"/>
                        <a:pt x="1420" y="461"/>
                        <a:pt x="1385" y="473"/>
                      </a:cubicBezTo>
                      <a:cubicBezTo>
                        <a:pt x="1393" y="529"/>
                        <a:pt x="1392" y="586"/>
                        <a:pt x="1382" y="641"/>
                      </a:cubicBezTo>
                      <a:cubicBezTo>
                        <a:pt x="1382" y="689"/>
                        <a:pt x="1358" y="739"/>
                        <a:pt x="1371" y="787"/>
                      </a:cubicBezTo>
                      <a:cubicBezTo>
                        <a:pt x="1432" y="852"/>
                        <a:pt x="1494" y="917"/>
                        <a:pt x="1556" y="982"/>
                      </a:cubicBezTo>
                      <a:cubicBezTo>
                        <a:pt x="1634" y="952"/>
                        <a:pt x="1716" y="931"/>
                        <a:pt x="1802" y="921"/>
                      </a:cubicBezTo>
                      <a:cubicBezTo>
                        <a:pt x="1837" y="917"/>
                        <a:pt x="1871" y="915"/>
                        <a:pt x="1905" y="914"/>
                      </a:cubicBezTo>
                      <a:cubicBezTo>
                        <a:pt x="2415" y="906"/>
                        <a:pt x="2858" y="1285"/>
                        <a:pt x="2919" y="1802"/>
                      </a:cubicBezTo>
                      <a:cubicBezTo>
                        <a:pt x="2937" y="1954"/>
                        <a:pt x="2920" y="2103"/>
                        <a:pt x="2874" y="2240"/>
                      </a:cubicBezTo>
                      <a:cubicBezTo>
                        <a:pt x="2912" y="2274"/>
                        <a:pt x="2950" y="2309"/>
                        <a:pt x="2988" y="2344"/>
                      </a:cubicBezTo>
                      <a:cubicBezTo>
                        <a:pt x="3014" y="2389"/>
                        <a:pt x="3065" y="2364"/>
                        <a:pt x="3104" y="2357"/>
                      </a:cubicBezTo>
                      <a:cubicBezTo>
                        <a:pt x="3201" y="2332"/>
                        <a:pt x="3302" y="2339"/>
                        <a:pt x="3395" y="2369"/>
                      </a:cubicBezTo>
                      <a:cubicBezTo>
                        <a:pt x="3397" y="2362"/>
                        <a:pt x="3400" y="2355"/>
                        <a:pt x="3402" y="2348"/>
                      </a:cubicBezTo>
                      <a:cubicBezTo>
                        <a:pt x="3402" y="2347"/>
                        <a:pt x="3402" y="2347"/>
                        <a:pt x="3402" y="2347"/>
                      </a:cubicBezTo>
                      <a:cubicBezTo>
                        <a:pt x="3413" y="2311"/>
                        <a:pt x="3444" y="2284"/>
                        <a:pt x="3483" y="2279"/>
                      </a:cubicBezTo>
                      <a:cubicBezTo>
                        <a:pt x="3487" y="2279"/>
                        <a:pt x="3490" y="2278"/>
                        <a:pt x="3493" y="2278"/>
                      </a:cubicBezTo>
                      <a:cubicBezTo>
                        <a:pt x="3662" y="2278"/>
                        <a:pt x="3662" y="2278"/>
                        <a:pt x="3662" y="2278"/>
                      </a:cubicBezTo>
                      <a:cubicBezTo>
                        <a:pt x="3668" y="2278"/>
                        <a:pt x="3676" y="2279"/>
                        <a:pt x="3684" y="2278"/>
                      </a:cubicBezTo>
                      <a:cubicBezTo>
                        <a:pt x="3741" y="2277"/>
                        <a:pt x="3793" y="2235"/>
                        <a:pt x="3807" y="2181"/>
                      </a:cubicBezTo>
                      <a:cubicBezTo>
                        <a:pt x="3828" y="2099"/>
                        <a:pt x="3839" y="2014"/>
                        <a:pt x="3840" y="1928"/>
                      </a:cubicBezTo>
                      <a:cubicBezTo>
                        <a:pt x="3840" y="1928"/>
                        <a:pt x="3840" y="1928"/>
                        <a:pt x="3840" y="1928"/>
                      </a:cubicBezTo>
                      <a:cubicBezTo>
                        <a:pt x="3840" y="1927"/>
                        <a:pt x="3840" y="1927"/>
                        <a:pt x="3840" y="1927"/>
                      </a:cubicBezTo>
                      <a:cubicBezTo>
                        <a:pt x="3840" y="1905"/>
                        <a:pt x="3840" y="1905"/>
                        <a:pt x="3840" y="1905"/>
                      </a:cubicBezTo>
                      <a:cubicBezTo>
                        <a:pt x="3840" y="1904"/>
                        <a:pt x="3840" y="1904"/>
                        <a:pt x="3840" y="1904"/>
                      </a:cubicBezTo>
                      <a:cubicBezTo>
                        <a:pt x="3839" y="1853"/>
                        <a:pt x="3835" y="1801"/>
                        <a:pt x="3827" y="1749"/>
                      </a:cubicBezTo>
                      <a:cubicBezTo>
                        <a:pt x="3822" y="1718"/>
                        <a:pt x="3816" y="1689"/>
                        <a:pt x="3810" y="1661"/>
                      </a:cubicBezTo>
                      <a:cubicBezTo>
                        <a:pt x="3797" y="1606"/>
                        <a:pt x="3744" y="1564"/>
                        <a:pt x="3688" y="1562"/>
                      </a:cubicBezTo>
                      <a:cubicBezTo>
                        <a:pt x="3681" y="1562"/>
                        <a:pt x="3672" y="1561"/>
                        <a:pt x="3662" y="1561"/>
                      </a:cubicBezTo>
                      <a:cubicBezTo>
                        <a:pt x="3600" y="1562"/>
                        <a:pt x="3493" y="1561"/>
                        <a:pt x="3493" y="1561"/>
                      </a:cubicBezTo>
                      <a:cubicBezTo>
                        <a:pt x="3490" y="1561"/>
                        <a:pt x="3486" y="1561"/>
                        <a:pt x="3483" y="1561"/>
                      </a:cubicBezTo>
                      <a:cubicBezTo>
                        <a:pt x="3443" y="1556"/>
                        <a:pt x="3412" y="1528"/>
                        <a:pt x="3401" y="1492"/>
                      </a:cubicBezTo>
                      <a:cubicBezTo>
                        <a:pt x="3367" y="1373"/>
                        <a:pt x="3320" y="1262"/>
                        <a:pt x="3261" y="1158"/>
                      </a:cubicBezTo>
                      <a:cubicBezTo>
                        <a:pt x="3264" y="1163"/>
                        <a:pt x="3267" y="1169"/>
                        <a:pt x="3270" y="1175"/>
                      </a:cubicBezTo>
                      <a:cubicBezTo>
                        <a:pt x="3252" y="1142"/>
                        <a:pt x="3255" y="1100"/>
                        <a:pt x="3279" y="1069"/>
                      </a:cubicBezTo>
                      <a:cubicBezTo>
                        <a:pt x="3281" y="1066"/>
                        <a:pt x="3284" y="1064"/>
                        <a:pt x="3286" y="1061"/>
                      </a:cubicBezTo>
                      <a:cubicBezTo>
                        <a:pt x="3405" y="942"/>
                        <a:pt x="3405" y="942"/>
                        <a:pt x="3405" y="942"/>
                      </a:cubicBezTo>
                      <a:cubicBezTo>
                        <a:pt x="3410" y="938"/>
                        <a:pt x="3415" y="932"/>
                        <a:pt x="3421" y="926"/>
                      </a:cubicBezTo>
                      <a:cubicBezTo>
                        <a:pt x="3460" y="885"/>
                        <a:pt x="3468" y="818"/>
                        <a:pt x="3439" y="770"/>
                      </a:cubicBezTo>
                      <a:cubicBezTo>
                        <a:pt x="3396" y="697"/>
                        <a:pt x="3343" y="630"/>
                        <a:pt x="3283" y="568"/>
                      </a:cubicBezTo>
                      <a:cubicBezTo>
                        <a:pt x="3282" y="567"/>
                        <a:pt x="3282" y="567"/>
                        <a:pt x="3282" y="567"/>
                      </a:cubicBezTo>
                      <a:cubicBezTo>
                        <a:pt x="3277" y="562"/>
                        <a:pt x="3272" y="557"/>
                        <a:pt x="3267" y="552"/>
                      </a:cubicBezTo>
                      <a:cubicBezTo>
                        <a:pt x="3230" y="516"/>
                        <a:pt x="3190" y="481"/>
                        <a:pt x="3147" y="450"/>
                      </a:cubicBezTo>
                      <a:cubicBezTo>
                        <a:pt x="3123" y="432"/>
                        <a:pt x="3098" y="416"/>
                        <a:pt x="3074" y="401"/>
                      </a:cubicBezTo>
                      <a:cubicBezTo>
                        <a:pt x="3026" y="371"/>
                        <a:pt x="2958" y="378"/>
                        <a:pt x="2917" y="417"/>
                      </a:cubicBezTo>
                      <a:cubicBezTo>
                        <a:pt x="2912" y="421"/>
                        <a:pt x="2906" y="427"/>
                        <a:pt x="2898" y="435"/>
                      </a:cubicBezTo>
                      <a:cubicBezTo>
                        <a:pt x="2872" y="461"/>
                        <a:pt x="2778" y="554"/>
                        <a:pt x="2778" y="554"/>
                      </a:cubicBezTo>
                      <a:cubicBezTo>
                        <a:pt x="2776" y="556"/>
                        <a:pt x="2774" y="559"/>
                        <a:pt x="2771" y="561"/>
                      </a:cubicBezTo>
                      <a:cubicBezTo>
                        <a:pt x="2740" y="585"/>
                        <a:pt x="2698" y="587"/>
                        <a:pt x="2665" y="570"/>
                      </a:cubicBezTo>
                      <a:cubicBezTo>
                        <a:pt x="2674" y="574"/>
                        <a:pt x="2683" y="580"/>
                        <a:pt x="2692" y="585"/>
                      </a:cubicBezTo>
                      <a:cubicBezTo>
                        <a:pt x="2584" y="523"/>
                        <a:pt x="2469" y="473"/>
                        <a:pt x="2348" y="438"/>
                      </a:cubicBezTo>
                      <a:cubicBezTo>
                        <a:pt x="2312" y="428"/>
                        <a:pt x="2284" y="396"/>
                        <a:pt x="2279" y="357"/>
                      </a:cubicBezTo>
                      <a:cubicBezTo>
                        <a:pt x="2279" y="353"/>
                        <a:pt x="2279" y="350"/>
                        <a:pt x="2279" y="347"/>
                      </a:cubicBezTo>
                      <a:cubicBezTo>
                        <a:pt x="2279" y="178"/>
                        <a:pt x="2279" y="178"/>
                        <a:pt x="2279" y="178"/>
                      </a:cubicBezTo>
                      <a:cubicBezTo>
                        <a:pt x="2279" y="172"/>
                        <a:pt x="2279" y="164"/>
                        <a:pt x="2279" y="156"/>
                      </a:cubicBezTo>
                      <a:cubicBezTo>
                        <a:pt x="2277" y="99"/>
                        <a:pt x="2235" y="47"/>
                        <a:pt x="2181" y="33"/>
                      </a:cubicBezTo>
                      <a:cubicBezTo>
                        <a:pt x="2099" y="12"/>
                        <a:pt x="2014" y="1"/>
                        <a:pt x="1928" y="0"/>
                      </a:cubicBezTo>
                      <a:cubicBezTo>
                        <a:pt x="1928" y="0"/>
                        <a:pt x="1928" y="0"/>
                        <a:pt x="1928" y="0"/>
                      </a:cubicBezTo>
                      <a:cubicBezTo>
                        <a:pt x="1926" y="0"/>
                        <a:pt x="1926" y="0"/>
                        <a:pt x="1926" y="0"/>
                      </a:cubicBezTo>
                      <a:cubicBezTo>
                        <a:pt x="1904" y="0"/>
                        <a:pt x="1904" y="0"/>
                        <a:pt x="1904" y="0"/>
                      </a:cubicBezTo>
                      <a:close/>
                      <a:moveTo>
                        <a:pt x="741" y="1379"/>
                      </a:moveTo>
                      <a:cubicBezTo>
                        <a:pt x="734" y="1379"/>
                        <a:pt x="727" y="1381"/>
                        <a:pt x="719" y="1384"/>
                      </a:cubicBezTo>
                      <a:cubicBezTo>
                        <a:pt x="637" y="1408"/>
                        <a:pt x="551" y="1414"/>
                        <a:pt x="467" y="1401"/>
                      </a:cubicBezTo>
                      <a:cubicBezTo>
                        <a:pt x="456" y="1431"/>
                        <a:pt x="447" y="1462"/>
                        <a:pt x="438" y="1493"/>
                      </a:cubicBezTo>
                      <a:cubicBezTo>
                        <a:pt x="427" y="1529"/>
                        <a:pt x="396" y="1556"/>
                        <a:pt x="356" y="1561"/>
                      </a:cubicBezTo>
                      <a:cubicBezTo>
                        <a:pt x="353" y="1561"/>
                        <a:pt x="350" y="1561"/>
                        <a:pt x="347" y="1561"/>
                      </a:cubicBezTo>
                      <a:cubicBezTo>
                        <a:pt x="178" y="1561"/>
                        <a:pt x="178" y="1561"/>
                        <a:pt x="178" y="1561"/>
                      </a:cubicBezTo>
                      <a:cubicBezTo>
                        <a:pt x="172" y="1561"/>
                        <a:pt x="164" y="1561"/>
                        <a:pt x="155" y="1561"/>
                      </a:cubicBezTo>
                      <a:cubicBezTo>
                        <a:pt x="99" y="1563"/>
                        <a:pt x="46" y="1605"/>
                        <a:pt x="33" y="1660"/>
                      </a:cubicBezTo>
                      <a:cubicBezTo>
                        <a:pt x="12" y="1741"/>
                        <a:pt x="1" y="1826"/>
                        <a:pt x="0" y="1912"/>
                      </a:cubicBezTo>
                      <a:cubicBezTo>
                        <a:pt x="0" y="1912"/>
                        <a:pt x="0" y="1912"/>
                        <a:pt x="0" y="1912"/>
                      </a:cubicBezTo>
                      <a:cubicBezTo>
                        <a:pt x="0" y="1913"/>
                        <a:pt x="0" y="1913"/>
                        <a:pt x="0" y="1913"/>
                      </a:cubicBezTo>
                      <a:cubicBezTo>
                        <a:pt x="0" y="1936"/>
                        <a:pt x="0" y="1936"/>
                        <a:pt x="0" y="1936"/>
                      </a:cubicBezTo>
                      <a:cubicBezTo>
                        <a:pt x="1" y="1987"/>
                        <a:pt x="5" y="2039"/>
                        <a:pt x="13" y="2091"/>
                      </a:cubicBezTo>
                      <a:cubicBezTo>
                        <a:pt x="18" y="2122"/>
                        <a:pt x="24" y="2151"/>
                        <a:pt x="30" y="2178"/>
                      </a:cubicBezTo>
                      <a:cubicBezTo>
                        <a:pt x="43" y="2233"/>
                        <a:pt x="96" y="2276"/>
                        <a:pt x="152" y="2278"/>
                      </a:cubicBezTo>
                      <a:cubicBezTo>
                        <a:pt x="159" y="2278"/>
                        <a:pt x="167" y="2278"/>
                        <a:pt x="178" y="2278"/>
                      </a:cubicBezTo>
                      <a:cubicBezTo>
                        <a:pt x="239" y="2278"/>
                        <a:pt x="347" y="2279"/>
                        <a:pt x="347" y="2279"/>
                      </a:cubicBezTo>
                      <a:cubicBezTo>
                        <a:pt x="350" y="2279"/>
                        <a:pt x="353" y="2279"/>
                        <a:pt x="357" y="2279"/>
                      </a:cubicBezTo>
                      <a:cubicBezTo>
                        <a:pt x="396" y="2284"/>
                        <a:pt x="427" y="2311"/>
                        <a:pt x="438" y="2347"/>
                      </a:cubicBezTo>
                      <a:cubicBezTo>
                        <a:pt x="438" y="2347"/>
                        <a:pt x="438" y="2348"/>
                        <a:pt x="439" y="2348"/>
                      </a:cubicBezTo>
                      <a:cubicBezTo>
                        <a:pt x="472" y="2463"/>
                        <a:pt x="518" y="2573"/>
                        <a:pt x="575" y="2674"/>
                      </a:cubicBezTo>
                      <a:cubicBezTo>
                        <a:pt x="573" y="2671"/>
                        <a:pt x="571" y="2668"/>
                        <a:pt x="569" y="2665"/>
                      </a:cubicBezTo>
                      <a:cubicBezTo>
                        <a:pt x="587" y="2698"/>
                        <a:pt x="585" y="2740"/>
                        <a:pt x="560" y="2771"/>
                      </a:cubicBezTo>
                      <a:cubicBezTo>
                        <a:pt x="558" y="2774"/>
                        <a:pt x="556" y="2777"/>
                        <a:pt x="554" y="2779"/>
                      </a:cubicBezTo>
                      <a:cubicBezTo>
                        <a:pt x="434" y="2898"/>
                        <a:pt x="434" y="2898"/>
                        <a:pt x="434" y="2898"/>
                      </a:cubicBezTo>
                      <a:cubicBezTo>
                        <a:pt x="430" y="2903"/>
                        <a:pt x="425" y="2908"/>
                        <a:pt x="419" y="2914"/>
                      </a:cubicBezTo>
                      <a:cubicBezTo>
                        <a:pt x="380" y="2955"/>
                        <a:pt x="372" y="3022"/>
                        <a:pt x="401" y="3070"/>
                      </a:cubicBezTo>
                      <a:cubicBezTo>
                        <a:pt x="444" y="3143"/>
                        <a:pt x="497" y="3210"/>
                        <a:pt x="557" y="3272"/>
                      </a:cubicBezTo>
                      <a:cubicBezTo>
                        <a:pt x="557" y="3272"/>
                        <a:pt x="557" y="3272"/>
                        <a:pt x="557" y="3272"/>
                      </a:cubicBezTo>
                      <a:cubicBezTo>
                        <a:pt x="558" y="3273"/>
                        <a:pt x="558" y="3273"/>
                        <a:pt x="558" y="3273"/>
                      </a:cubicBezTo>
                      <a:cubicBezTo>
                        <a:pt x="563" y="3278"/>
                        <a:pt x="568" y="3283"/>
                        <a:pt x="573" y="3288"/>
                      </a:cubicBezTo>
                      <a:cubicBezTo>
                        <a:pt x="610" y="3324"/>
                        <a:pt x="650" y="3358"/>
                        <a:pt x="692" y="3390"/>
                      </a:cubicBezTo>
                      <a:cubicBezTo>
                        <a:pt x="717" y="3408"/>
                        <a:pt x="742" y="3424"/>
                        <a:pt x="766" y="3439"/>
                      </a:cubicBezTo>
                      <a:cubicBezTo>
                        <a:pt x="814" y="3469"/>
                        <a:pt x="882" y="3462"/>
                        <a:pt x="923" y="3423"/>
                      </a:cubicBezTo>
                      <a:cubicBezTo>
                        <a:pt x="928" y="3419"/>
                        <a:pt x="934" y="3413"/>
                        <a:pt x="942" y="3405"/>
                      </a:cubicBezTo>
                      <a:cubicBezTo>
                        <a:pt x="1061" y="3286"/>
                        <a:pt x="1061" y="3286"/>
                        <a:pt x="1061" y="3286"/>
                      </a:cubicBezTo>
                      <a:cubicBezTo>
                        <a:pt x="1063" y="3284"/>
                        <a:pt x="1066" y="3281"/>
                        <a:pt x="1069" y="3279"/>
                      </a:cubicBezTo>
                      <a:cubicBezTo>
                        <a:pt x="1100" y="3254"/>
                        <a:pt x="1142" y="3252"/>
                        <a:pt x="1175" y="3270"/>
                      </a:cubicBezTo>
                      <a:cubicBezTo>
                        <a:pt x="1275" y="3325"/>
                        <a:pt x="1381" y="3370"/>
                        <a:pt x="1492" y="3402"/>
                      </a:cubicBezTo>
                      <a:cubicBezTo>
                        <a:pt x="1528" y="3413"/>
                        <a:pt x="1556" y="3444"/>
                        <a:pt x="1561" y="3483"/>
                      </a:cubicBezTo>
                      <a:cubicBezTo>
                        <a:pt x="1561" y="3487"/>
                        <a:pt x="1561" y="3490"/>
                        <a:pt x="1561" y="3493"/>
                      </a:cubicBezTo>
                      <a:cubicBezTo>
                        <a:pt x="1561" y="3662"/>
                        <a:pt x="1561" y="3662"/>
                        <a:pt x="1561" y="3662"/>
                      </a:cubicBezTo>
                      <a:cubicBezTo>
                        <a:pt x="1561" y="3668"/>
                        <a:pt x="1561" y="3676"/>
                        <a:pt x="1561" y="3684"/>
                      </a:cubicBezTo>
                      <a:cubicBezTo>
                        <a:pt x="1563" y="3741"/>
                        <a:pt x="1605" y="3793"/>
                        <a:pt x="1659" y="3807"/>
                      </a:cubicBezTo>
                      <a:cubicBezTo>
                        <a:pt x="1741" y="3827"/>
                        <a:pt x="1826" y="3839"/>
                        <a:pt x="1912" y="3840"/>
                      </a:cubicBezTo>
                      <a:cubicBezTo>
                        <a:pt x="1912" y="3840"/>
                        <a:pt x="1912" y="3840"/>
                        <a:pt x="1912" y="3840"/>
                      </a:cubicBezTo>
                      <a:cubicBezTo>
                        <a:pt x="1913" y="3840"/>
                        <a:pt x="1913" y="3840"/>
                        <a:pt x="1913" y="3840"/>
                      </a:cubicBezTo>
                      <a:cubicBezTo>
                        <a:pt x="1936" y="3840"/>
                        <a:pt x="1936" y="3840"/>
                        <a:pt x="1936" y="3840"/>
                      </a:cubicBezTo>
                      <a:cubicBezTo>
                        <a:pt x="1987" y="3839"/>
                        <a:pt x="2039" y="3835"/>
                        <a:pt x="2091" y="3827"/>
                      </a:cubicBezTo>
                      <a:cubicBezTo>
                        <a:pt x="2122" y="3822"/>
                        <a:pt x="2151" y="3817"/>
                        <a:pt x="2178" y="3810"/>
                      </a:cubicBezTo>
                      <a:cubicBezTo>
                        <a:pt x="2233" y="3797"/>
                        <a:pt x="2276" y="3744"/>
                        <a:pt x="2278" y="3688"/>
                      </a:cubicBezTo>
                      <a:cubicBezTo>
                        <a:pt x="2278" y="3681"/>
                        <a:pt x="2279" y="3673"/>
                        <a:pt x="2279" y="3662"/>
                      </a:cubicBezTo>
                      <a:cubicBezTo>
                        <a:pt x="2278" y="3599"/>
                        <a:pt x="2279" y="3493"/>
                        <a:pt x="2279" y="3493"/>
                      </a:cubicBezTo>
                      <a:cubicBezTo>
                        <a:pt x="2279" y="3490"/>
                        <a:pt x="2279" y="3486"/>
                        <a:pt x="2279" y="3483"/>
                      </a:cubicBezTo>
                      <a:cubicBezTo>
                        <a:pt x="2284" y="3443"/>
                        <a:pt x="2312" y="3412"/>
                        <a:pt x="2348" y="3402"/>
                      </a:cubicBezTo>
                      <a:cubicBezTo>
                        <a:pt x="2340" y="3404"/>
                        <a:pt x="2332" y="3406"/>
                        <a:pt x="2324" y="3408"/>
                      </a:cubicBezTo>
                      <a:cubicBezTo>
                        <a:pt x="2356" y="3399"/>
                        <a:pt x="2387" y="3390"/>
                        <a:pt x="2417" y="3379"/>
                      </a:cubicBezTo>
                      <a:cubicBezTo>
                        <a:pt x="2385" y="3287"/>
                        <a:pt x="2385" y="3186"/>
                        <a:pt x="2400" y="3089"/>
                      </a:cubicBezTo>
                      <a:cubicBezTo>
                        <a:pt x="2399" y="3040"/>
                        <a:pt x="2433" y="2981"/>
                        <a:pt x="2388" y="2942"/>
                      </a:cubicBezTo>
                      <a:cubicBezTo>
                        <a:pt x="2361" y="2911"/>
                        <a:pt x="2333" y="2880"/>
                        <a:pt x="2304" y="2850"/>
                      </a:cubicBezTo>
                      <a:cubicBezTo>
                        <a:pt x="2243" y="2875"/>
                        <a:pt x="2179" y="2894"/>
                        <a:pt x="2112" y="2907"/>
                      </a:cubicBezTo>
                      <a:cubicBezTo>
                        <a:pt x="2038" y="2919"/>
                        <a:pt x="2038" y="2919"/>
                        <a:pt x="2038" y="2919"/>
                      </a:cubicBezTo>
                      <a:cubicBezTo>
                        <a:pt x="1486" y="2984"/>
                        <a:pt x="986" y="2590"/>
                        <a:pt x="921" y="2038"/>
                      </a:cubicBezTo>
                      <a:cubicBezTo>
                        <a:pt x="902" y="1876"/>
                        <a:pt x="923" y="1718"/>
                        <a:pt x="975" y="1574"/>
                      </a:cubicBezTo>
                      <a:cubicBezTo>
                        <a:pt x="915" y="1519"/>
                        <a:pt x="855" y="1464"/>
                        <a:pt x="795" y="1409"/>
                      </a:cubicBezTo>
                      <a:cubicBezTo>
                        <a:pt x="781" y="1388"/>
                        <a:pt x="762" y="1378"/>
                        <a:pt x="741" y="13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791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C86545F8-98A4-4889-A0B2-08869BC5EAA6}"/>
                </a:ext>
              </a:extLst>
            </p:cNvPr>
            <p:cNvGrpSpPr/>
            <p:nvPr/>
          </p:nvGrpSpPr>
          <p:grpSpPr>
            <a:xfrm>
              <a:off x="2521494" y="1037717"/>
              <a:ext cx="1848191" cy="2053652"/>
              <a:chOff x="3544077" y="1383622"/>
              <a:chExt cx="2464255" cy="2738203"/>
            </a:xfrm>
          </p:grpSpPr>
          <p:sp>
            <p:nvSpPr>
              <p:cNvPr id="251" name="Freeform: Shape 26">
                <a:extLst>
                  <a:ext uri="{FF2B5EF4-FFF2-40B4-BE49-F238E27FC236}">
                    <a16:creationId xmlns:a16="http://schemas.microsoft.com/office/drawing/2014/main" id="{15C25973-23A8-4721-88FD-B28E0450464F}"/>
                  </a:ext>
                </a:extLst>
              </p:cNvPr>
              <p:cNvSpPr/>
              <p:nvPr/>
            </p:nvSpPr>
            <p:spPr>
              <a:xfrm>
                <a:off x="3544077" y="1820057"/>
                <a:ext cx="2464255" cy="2301768"/>
              </a:xfrm>
              <a:custGeom>
                <a:avLst/>
                <a:gdLst>
                  <a:gd name="connsiteX0" fmla="*/ 0 w 2464255"/>
                  <a:gd name="connsiteY0" fmla="*/ 0 h 2301768"/>
                  <a:gd name="connsiteX1" fmla="*/ 1232127 w 2464255"/>
                  <a:gd name="connsiteY1" fmla="*/ 441198 h 2301768"/>
                  <a:gd name="connsiteX2" fmla="*/ 2464254 w 2464255"/>
                  <a:gd name="connsiteY2" fmla="*/ 0 h 2301768"/>
                  <a:gd name="connsiteX3" fmla="*/ 2464255 w 2464255"/>
                  <a:gd name="connsiteY3" fmla="*/ 0 h 2301768"/>
                  <a:gd name="connsiteX4" fmla="*/ 2464255 w 2464255"/>
                  <a:gd name="connsiteY4" fmla="*/ 1860570 h 2301768"/>
                  <a:gd name="connsiteX5" fmla="*/ 2464254 w 2464255"/>
                  <a:gd name="connsiteY5" fmla="*/ 1860570 h 2301768"/>
                  <a:gd name="connsiteX6" fmla="*/ 1232127 w 2464255"/>
                  <a:gd name="connsiteY6" fmla="*/ 2301768 h 2301768"/>
                  <a:gd name="connsiteX7" fmla="*/ 0 w 2464255"/>
                  <a:gd name="connsiteY7" fmla="*/ 1860570 h 230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64255" h="2301768">
                    <a:moveTo>
                      <a:pt x="0" y="0"/>
                    </a:moveTo>
                    <a:cubicBezTo>
                      <a:pt x="0" y="243667"/>
                      <a:pt x="551642" y="441198"/>
                      <a:pt x="1232127" y="441198"/>
                    </a:cubicBezTo>
                    <a:cubicBezTo>
                      <a:pt x="1912612" y="441198"/>
                      <a:pt x="2464254" y="243667"/>
                      <a:pt x="2464254" y="0"/>
                    </a:cubicBezTo>
                    <a:lnTo>
                      <a:pt x="2464255" y="0"/>
                    </a:lnTo>
                    <a:lnTo>
                      <a:pt x="2464255" y="1860570"/>
                    </a:lnTo>
                    <a:lnTo>
                      <a:pt x="2464254" y="1860570"/>
                    </a:lnTo>
                    <a:cubicBezTo>
                      <a:pt x="2464254" y="2104237"/>
                      <a:pt x="1912612" y="2301768"/>
                      <a:pt x="1232127" y="2301768"/>
                    </a:cubicBezTo>
                    <a:cubicBezTo>
                      <a:pt x="551642" y="2301768"/>
                      <a:pt x="0" y="2104237"/>
                      <a:pt x="0" y="186057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216034B-701A-435D-A263-25648937A389}"/>
                  </a:ext>
                </a:extLst>
              </p:cNvPr>
              <p:cNvSpPr/>
              <p:nvPr/>
            </p:nvSpPr>
            <p:spPr>
              <a:xfrm>
                <a:off x="3544077" y="1383622"/>
                <a:ext cx="2464254" cy="88239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CDC3D0C8-BB9B-4EF8-9F9D-95D29BA749EE}"/>
                  </a:ext>
                </a:extLst>
              </p:cNvPr>
              <p:cNvSpPr txBox="1"/>
              <p:nvPr/>
            </p:nvSpPr>
            <p:spPr>
              <a:xfrm>
                <a:off x="3864186" y="1505468"/>
                <a:ext cx="1824036" cy="66727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File based </a:t>
                </a:r>
                <a:b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</a:b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CAD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981875F4-77BA-4D00-86D1-ECF87EDA5054}"/>
                  </a:ext>
                </a:extLst>
              </p:cNvPr>
              <p:cNvSpPr txBox="1"/>
              <p:nvPr/>
            </p:nvSpPr>
            <p:spPr>
              <a:xfrm>
                <a:off x="3960229" y="3060528"/>
                <a:ext cx="1631950" cy="76452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Mechanical</a:t>
                </a:r>
                <a:b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</a:b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Engineer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67C6B297-339D-4C63-AB4F-4CC75671E3DD}"/>
                  </a:ext>
                </a:extLst>
              </p:cNvPr>
              <p:cNvGrpSpPr/>
              <p:nvPr/>
            </p:nvGrpSpPr>
            <p:grpSpPr>
              <a:xfrm>
                <a:off x="4454303" y="2370664"/>
                <a:ext cx="643802" cy="655476"/>
                <a:chOff x="4051301" y="3101843"/>
                <a:chExt cx="700087" cy="712783"/>
              </a:xfrm>
              <a:solidFill>
                <a:schemeClr val="tx1"/>
              </a:solidFill>
            </p:grpSpPr>
            <p:sp>
              <p:nvSpPr>
                <p:cNvPr id="256" name="Freeform 5">
                  <a:extLst>
                    <a:ext uri="{FF2B5EF4-FFF2-40B4-BE49-F238E27FC236}">
                      <a16:creationId xmlns:a16="http://schemas.microsoft.com/office/drawing/2014/main" id="{830DA5B0-D19A-4C0D-BE0B-DA3DADCE65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301" y="3101843"/>
                  <a:ext cx="690563" cy="711201"/>
                </a:xfrm>
                <a:custGeom>
                  <a:avLst/>
                  <a:gdLst>
                    <a:gd name="T0" fmla="*/ 3492 w 3800"/>
                    <a:gd name="T1" fmla="*/ 2604 h 3904"/>
                    <a:gd name="T2" fmla="*/ 3085 w 3800"/>
                    <a:gd name="T3" fmla="*/ 2553 h 3904"/>
                    <a:gd name="T4" fmla="*/ 2993 w 3800"/>
                    <a:gd name="T5" fmla="*/ 2562 h 3904"/>
                    <a:gd name="T6" fmla="*/ 2025 w 3800"/>
                    <a:gd name="T7" fmla="*/ 1675 h 3904"/>
                    <a:gd name="T8" fmla="*/ 1273 w 3800"/>
                    <a:gd name="T9" fmla="*/ 915 h 3904"/>
                    <a:gd name="T10" fmla="*/ 1275 w 3800"/>
                    <a:gd name="T11" fmla="*/ 778 h 3904"/>
                    <a:gd name="T12" fmla="*/ 1113 w 3800"/>
                    <a:gd name="T13" fmla="*/ 254 h 3904"/>
                    <a:gd name="T14" fmla="*/ 1008 w 3800"/>
                    <a:gd name="T15" fmla="*/ 176 h 3904"/>
                    <a:gd name="T16" fmla="*/ 385 w 3800"/>
                    <a:gd name="T17" fmla="*/ 165 h 3904"/>
                    <a:gd name="T18" fmla="*/ 360 w 3800"/>
                    <a:gd name="T19" fmla="*/ 205 h 3904"/>
                    <a:gd name="T20" fmla="*/ 673 w 3800"/>
                    <a:gd name="T21" fmla="*/ 406 h 3904"/>
                    <a:gd name="T22" fmla="*/ 691 w 3800"/>
                    <a:gd name="T23" fmla="*/ 777 h 3904"/>
                    <a:gd name="T24" fmla="*/ 355 w 3800"/>
                    <a:gd name="T25" fmla="*/ 888 h 3904"/>
                    <a:gd name="T26" fmla="*/ 42 w 3800"/>
                    <a:gd name="T27" fmla="*/ 692 h 3904"/>
                    <a:gd name="T28" fmla="*/ 17 w 3800"/>
                    <a:gd name="T29" fmla="*/ 732 h 3904"/>
                    <a:gd name="T30" fmla="*/ 308 w 3800"/>
                    <a:gd name="T31" fmla="*/ 1299 h 3904"/>
                    <a:gd name="T32" fmla="*/ 714 w 3800"/>
                    <a:gd name="T33" fmla="*/ 1351 h 3904"/>
                    <a:gd name="T34" fmla="*/ 807 w 3800"/>
                    <a:gd name="T35" fmla="*/ 1342 h 3904"/>
                    <a:gd name="T36" fmla="*/ 1774 w 3800"/>
                    <a:gd name="T37" fmla="*/ 2228 h 3904"/>
                    <a:gd name="T38" fmla="*/ 2526 w 3800"/>
                    <a:gd name="T39" fmla="*/ 2989 h 3904"/>
                    <a:gd name="T40" fmla="*/ 2525 w 3800"/>
                    <a:gd name="T41" fmla="*/ 3126 h 3904"/>
                    <a:gd name="T42" fmla="*/ 2687 w 3800"/>
                    <a:gd name="T43" fmla="*/ 3649 h 3904"/>
                    <a:gd name="T44" fmla="*/ 2791 w 3800"/>
                    <a:gd name="T45" fmla="*/ 3728 h 3904"/>
                    <a:gd name="T46" fmla="*/ 3415 w 3800"/>
                    <a:gd name="T47" fmla="*/ 3739 h 3904"/>
                    <a:gd name="T48" fmla="*/ 3439 w 3800"/>
                    <a:gd name="T49" fmla="*/ 3699 h 3904"/>
                    <a:gd name="T50" fmla="*/ 3126 w 3800"/>
                    <a:gd name="T51" fmla="*/ 3498 h 3904"/>
                    <a:gd name="T52" fmla="*/ 3109 w 3800"/>
                    <a:gd name="T53" fmla="*/ 3127 h 3904"/>
                    <a:gd name="T54" fmla="*/ 3445 w 3800"/>
                    <a:gd name="T55" fmla="*/ 3016 h 3904"/>
                    <a:gd name="T56" fmla="*/ 3758 w 3800"/>
                    <a:gd name="T57" fmla="*/ 3212 h 3904"/>
                    <a:gd name="T58" fmla="*/ 3782 w 3800"/>
                    <a:gd name="T59" fmla="*/ 3172 h 3904"/>
                    <a:gd name="T60" fmla="*/ 3492 w 3800"/>
                    <a:gd name="T61" fmla="*/ 2604 h 39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800" h="3904">
                      <a:moveTo>
                        <a:pt x="3492" y="2604"/>
                      </a:moveTo>
                      <a:cubicBezTo>
                        <a:pt x="3347" y="2511"/>
                        <a:pt x="3194" y="2512"/>
                        <a:pt x="3085" y="2553"/>
                      </a:cubicBezTo>
                      <a:cubicBezTo>
                        <a:pt x="3053" y="2563"/>
                        <a:pt x="3023" y="2565"/>
                        <a:pt x="2993" y="2562"/>
                      </a:cubicBezTo>
                      <a:cubicBezTo>
                        <a:pt x="2025" y="1675"/>
                        <a:pt x="2025" y="1675"/>
                        <a:pt x="2025" y="1675"/>
                      </a:cubicBezTo>
                      <a:cubicBezTo>
                        <a:pt x="1273" y="915"/>
                        <a:pt x="1273" y="915"/>
                        <a:pt x="1273" y="915"/>
                      </a:cubicBezTo>
                      <a:cubicBezTo>
                        <a:pt x="1264" y="876"/>
                        <a:pt x="1263" y="835"/>
                        <a:pt x="1275" y="778"/>
                      </a:cubicBezTo>
                      <a:cubicBezTo>
                        <a:pt x="1309" y="619"/>
                        <a:pt x="1307" y="426"/>
                        <a:pt x="1113" y="254"/>
                      </a:cubicBezTo>
                      <a:cubicBezTo>
                        <a:pt x="1083" y="230"/>
                        <a:pt x="1009" y="186"/>
                        <a:pt x="1008" y="176"/>
                      </a:cubicBezTo>
                      <a:cubicBezTo>
                        <a:pt x="705" y="0"/>
                        <a:pt x="385" y="165"/>
                        <a:pt x="385" y="165"/>
                      </a:cubicBezTo>
                      <a:cubicBezTo>
                        <a:pt x="360" y="205"/>
                        <a:pt x="360" y="205"/>
                        <a:pt x="360" y="205"/>
                      </a:cubicBezTo>
                      <a:cubicBezTo>
                        <a:pt x="360" y="205"/>
                        <a:pt x="639" y="386"/>
                        <a:pt x="673" y="406"/>
                      </a:cubicBezTo>
                      <a:cubicBezTo>
                        <a:pt x="713" y="430"/>
                        <a:pt x="833" y="563"/>
                        <a:pt x="691" y="777"/>
                      </a:cubicBezTo>
                      <a:cubicBezTo>
                        <a:pt x="553" y="991"/>
                        <a:pt x="400" y="922"/>
                        <a:pt x="355" y="888"/>
                      </a:cubicBezTo>
                      <a:cubicBezTo>
                        <a:pt x="320" y="868"/>
                        <a:pt x="42" y="692"/>
                        <a:pt x="42" y="692"/>
                      </a:cubicBezTo>
                      <a:cubicBezTo>
                        <a:pt x="17" y="732"/>
                        <a:pt x="17" y="732"/>
                        <a:pt x="17" y="732"/>
                      </a:cubicBezTo>
                      <a:cubicBezTo>
                        <a:pt x="17" y="732"/>
                        <a:pt x="0" y="1103"/>
                        <a:pt x="308" y="1299"/>
                      </a:cubicBezTo>
                      <a:cubicBezTo>
                        <a:pt x="452" y="1393"/>
                        <a:pt x="606" y="1392"/>
                        <a:pt x="714" y="1351"/>
                      </a:cubicBezTo>
                      <a:cubicBezTo>
                        <a:pt x="747" y="1340"/>
                        <a:pt x="777" y="1339"/>
                        <a:pt x="807" y="1342"/>
                      </a:cubicBezTo>
                      <a:cubicBezTo>
                        <a:pt x="1774" y="2228"/>
                        <a:pt x="1774" y="2228"/>
                        <a:pt x="1774" y="2228"/>
                      </a:cubicBezTo>
                      <a:cubicBezTo>
                        <a:pt x="2526" y="2989"/>
                        <a:pt x="2526" y="2989"/>
                        <a:pt x="2526" y="2989"/>
                      </a:cubicBezTo>
                      <a:cubicBezTo>
                        <a:pt x="2535" y="3027"/>
                        <a:pt x="2536" y="3068"/>
                        <a:pt x="2525" y="3126"/>
                      </a:cubicBezTo>
                      <a:cubicBezTo>
                        <a:pt x="2491" y="3284"/>
                        <a:pt x="2492" y="3477"/>
                        <a:pt x="2687" y="3649"/>
                      </a:cubicBezTo>
                      <a:cubicBezTo>
                        <a:pt x="2717" y="3674"/>
                        <a:pt x="2791" y="3718"/>
                        <a:pt x="2791" y="3728"/>
                      </a:cubicBezTo>
                      <a:cubicBezTo>
                        <a:pt x="3094" y="3904"/>
                        <a:pt x="3415" y="3739"/>
                        <a:pt x="3415" y="3739"/>
                      </a:cubicBezTo>
                      <a:cubicBezTo>
                        <a:pt x="3439" y="3699"/>
                        <a:pt x="3439" y="3699"/>
                        <a:pt x="3439" y="3699"/>
                      </a:cubicBezTo>
                      <a:cubicBezTo>
                        <a:pt x="3439" y="3699"/>
                        <a:pt x="3161" y="3518"/>
                        <a:pt x="3126" y="3498"/>
                      </a:cubicBezTo>
                      <a:cubicBezTo>
                        <a:pt x="3086" y="3473"/>
                        <a:pt x="2967" y="3341"/>
                        <a:pt x="3109" y="3127"/>
                      </a:cubicBezTo>
                      <a:cubicBezTo>
                        <a:pt x="3246" y="2913"/>
                        <a:pt x="3400" y="2981"/>
                        <a:pt x="3445" y="3016"/>
                      </a:cubicBezTo>
                      <a:cubicBezTo>
                        <a:pt x="3480" y="3035"/>
                        <a:pt x="3758" y="3212"/>
                        <a:pt x="3758" y="3212"/>
                      </a:cubicBezTo>
                      <a:cubicBezTo>
                        <a:pt x="3782" y="3172"/>
                        <a:pt x="3782" y="3172"/>
                        <a:pt x="3782" y="3172"/>
                      </a:cubicBezTo>
                      <a:cubicBezTo>
                        <a:pt x="3782" y="3172"/>
                        <a:pt x="3800" y="2800"/>
                        <a:pt x="3492" y="26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791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6">
                  <a:extLst>
                    <a:ext uri="{FF2B5EF4-FFF2-40B4-BE49-F238E27FC236}">
                      <a16:creationId xmlns:a16="http://schemas.microsoft.com/office/drawing/2014/main" id="{6BBDDB28-0F58-42C8-B68C-BD92371BB9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52888" y="3116126"/>
                  <a:ext cx="698500" cy="698500"/>
                </a:xfrm>
                <a:custGeom>
                  <a:avLst/>
                  <a:gdLst>
                    <a:gd name="T0" fmla="*/ 1748 w 3840"/>
                    <a:gd name="T1" fmla="*/ 13 h 3840"/>
                    <a:gd name="T2" fmla="*/ 1561 w 3840"/>
                    <a:gd name="T3" fmla="*/ 178 h 3840"/>
                    <a:gd name="T4" fmla="*/ 1492 w 3840"/>
                    <a:gd name="T5" fmla="*/ 439 h 3840"/>
                    <a:gd name="T6" fmla="*/ 1371 w 3840"/>
                    <a:gd name="T7" fmla="*/ 787 h 3840"/>
                    <a:gd name="T8" fmla="*/ 1905 w 3840"/>
                    <a:gd name="T9" fmla="*/ 914 h 3840"/>
                    <a:gd name="T10" fmla="*/ 2988 w 3840"/>
                    <a:gd name="T11" fmla="*/ 2344 h 3840"/>
                    <a:gd name="T12" fmla="*/ 3402 w 3840"/>
                    <a:gd name="T13" fmla="*/ 2348 h 3840"/>
                    <a:gd name="T14" fmla="*/ 3493 w 3840"/>
                    <a:gd name="T15" fmla="*/ 2278 h 3840"/>
                    <a:gd name="T16" fmla="*/ 3807 w 3840"/>
                    <a:gd name="T17" fmla="*/ 2181 h 3840"/>
                    <a:gd name="T18" fmla="*/ 3840 w 3840"/>
                    <a:gd name="T19" fmla="*/ 1927 h 3840"/>
                    <a:gd name="T20" fmla="*/ 3827 w 3840"/>
                    <a:gd name="T21" fmla="*/ 1749 h 3840"/>
                    <a:gd name="T22" fmla="*/ 3662 w 3840"/>
                    <a:gd name="T23" fmla="*/ 1561 h 3840"/>
                    <a:gd name="T24" fmla="*/ 3401 w 3840"/>
                    <a:gd name="T25" fmla="*/ 1492 h 3840"/>
                    <a:gd name="T26" fmla="*/ 3279 w 3840"/>
                    <a:gd name="T27" fmla="*/ 1069 h 3840"/>
                    <a:gd name="T28" fmla="*/ 3421 w 3840"/>
                    <a:gd name="T29" fmla="*/ 926 h 3840"/>
                    <a:gd name="T30" fmla="*/ 3282 w 3840"/>
                    <a:gd name="T31" fmla="*/ 567 h 3840"/>
                    <a:gd name="T32" fmla="*/ 3074 w 3840"/>
                    <a:gd name="T33" fmla="*/ 401 h 3840"/>
                    <a:gd name="T34" fmla="*/ 2778 w 3840"/>
                    <a:gd name="T35" fmla="*/ 554 h 3840"/>
                    <a:gd name="T36" fmla="*/ 2692 w 3840"/>
                    <a:gd name="T37" fmla="*/ 585 h 3840"/>
                    <a:gd name="T38" fmla="*/ 2279 w 3840"/>
                    <a:gd name="T39" fmla="*/ 347 h 3840"/>
                    <a:gd name="T40" fmla="*/ 2181 w 3840"/>
                    <a:gd name="T41" fmla="*/ 33 h 3840"/>
                    <a:gd name="T42" fmla="*/ 1926 w 3840"/>
                    <a:gd name="T43" fmla="*/ 0 h 3840"/>
                    <a:gd name="T44" fmla="*/ 719 w 3840"/>
                    <a:gd name="T45" fmla="*/ 1384 h 3840"/>
                    <a:gd name="T46" fmla="*/ 356 w 3840"/>
                    <a:gd name="T47" fmla="*/ 1561 h 3840"/>
                    <a:gd name="T48" fmla="*/ 155 w 3840"/>
                    <a:gd name="T49" fmla="*/ 1561 h 3840"/>
                    <a:gd name="T50" fmla="*/ 0 w 3840"/>
                    <a:gd name="T51" fmla="*/ 1912 h 3840"/>
                    <a:gd name="T52" fmla="*/ 13 w 3840"/>
                    <a:gd name="T53" fmla="*/ 2091 h 3840"/>
                    <a:gd name="T54" fmla="*/ 178 w 3840"/>
                    <a:gd name="T55" fmla="*/ 2278 h 3840"/>
                    <a:gd name="T56" fmla="*/ 438 w 3840"/>
                    <a:gd name="T57" fmla="*/ 2347 h 3840"/>
                    <a:gd name="T58" fmla="*/ 569 w 3840"/>
                    <a:gd name="T59" fmla="*/ 2665 h 3840"/>
                    <a:gd name="T60" fmla="*/ 434 w 3840"/>
                    <a:gd name="T61" fmla="*/ 2898 h 3840"/>
                    <a:gd name="T62" fmla="*/ 557 w 3840"/>
                    <a:gd name="T63" fmla="*/ 3272 h 3840"/>
                    <a:gd name="T64" fmla="*/ 573 w 3840"/>
                    <a:gd name="T65" fmla="*/ 3288 h 3840"/>
                    <a:gd name="T66" fmla="*/ 923 w 3840"/>
                    <a:gd name="T67" fmla="*/ 3423 h 3840"/>
                    <a:gd name="T68" fmla="*/ 1069 w 3840"/>
                    <a:gd name="T69" fmla="*/ 3279 h 3840"/>
                    <a:gd name="T70" fmla="*/ 1561 w 3840"/>
                    <a:gd name="T71" fmla="*/ 3483 h 3840"/>
                    <a:gd name="T72" fmla="*/ 1561 w 3840"/>
                    <a:gd name="T73" fmla="*/ 3684 h 3840"/>
                    <a:gd name="T74" fmla="*/ 1912 w 3840"/>
                    <a:gd name="T75" fmla="*/ 3840 h 3840"/>
                    <a:gd name="T76" fmla="*/ 2091 w 3840"/>
                    <a:gd name="T77" fmla="*/ 3827 h 3840"/>
                    <a:gd name="T78" fmla="*/ 2279 w 3840"/>
                    <a:gd name="T79" fmla="*/ 3662 h 3840"/>
                    <a:gd name="T80" fmla="*/ 2348 w 3840"/>
                    <a:gd name="T81" fmla="*/ 3402 h 3840"/>
                    <a:gd name="T82" fmla="*/ 2400 w 3840"/>
                    <a:gd name="T83" fmla="*/ 3089 h 3840"/>
                    <a:gd name="T84" fmla="*/ 2112 w 3840"/>
                    <a:gd name="T85" fmla="*/ 2907 h 3840"/>
                    <a:gd name="T86" fmla="*/ 975 w 3840"/>
                    <a:gd name="T87" fmla="*/ 1574 h 3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40" h="3840">
                      <a:moveTo>
                        <a:pt x="1904" y="0"/>
                      </a:moveTo>
                      <a:cubicBezTo>
                        <a:pt x="1904" y="0"/>
                        <a:pt x="1904" y="0"/>
                        <a:pt x="1904" y="0"/>
                      </a:cubicBezTo>
                      <a:cubicBezTo>
                        <a:pt x="1853" y="1"/>
                        <a:pt x="1801" y="5"/>
                        <a:pt x="1748" y="13"/>
                      </a:cubicBezTo>
                      <a:cubicBezTo>
                        <a:pt x="1718" y="18"/>
                        <a:pt x="1689" y="24"/>
                        <a:pt x="1661" y="30"/>
                      </a:cubicBezTo>
                      <a:cubicBezTo>
                        <a:pt x="1606" y="43"/>
                        <a:pt x="1564" y="96"/>
                        <a:pt x="1562" y="152"/>
                      </a:cubicBezTo>
                      <a:cubicBezTo>
                        <a:pt x="1562" y="159"/>
                        <a:pt x="1561" y="167"/>
                        <a:pt x="1561" y="178"/>
                      </a:cubicBezTo>
                      <a:cubicBezTo>
                        <a:pt x="1562" y="240"/>
                        <a:pt x="1561" y="347"/>
                        <a:pt x="1561" y="347"/>
                      </a:cubicBezTo>
                      <a:cubicBezTo>
                        <a:pt x="1561" y="350"/>
                        <a:pt x="1561" y="354"/>
                        <a:pt x="1561" y="357"/>
                      </a:cubicBezTo>
                      <a:cubicBezTo>
                        <a:pt x="1556" y="397"/>
                        <a:pt x="1528" y="428"/>
                        <a:pt x="1492" y="439"/>
                      </a:cubicBezTo>
                      <a:cubicBezTo>
                        <a:pt x="1456" y="449"/>
                        <a:pt x="1420" y="461"/>
                        <a:pt x="1385" y="473"/>
                      </a:cubicBezTo>
                      <a:cubicBezTo>
                        <a:pt x="1393" y="529"/>
                        <a:pt x="1392" y="586"/>
                        <a:pt x="1382" y="641"/>
                      </a:cubicBezTo>
                      <a:cubicBezTo>
                        <a:pt x="1382" y="689"/>
                        <a:pt x="1358" y="739"/>
                        <a:pt x="1371" y="787"/>
                      </a:cubicBezTo>
                      <a:cubicBezTo>
                        <a:pt x="1432" y="852"/>
                        <a:pt x="1494" y="917"/>
                        <a:pt x="1556" y="982"/>
                      </a:cubicBezTo>
                      <a:cubicBezTo>
                        <a:pt x="1634" y="952"/>
                        <a:pt x="1716" y="931"/>
                        <a:pt x="1802" y="921"/>
                      </a:cubicBezTo>
                      <a:cubicBezTo>
                        <a:pt x="1837" y="917"/>
                        <a:pt x="1871" y="915"/>
                        <a:pt x="1905" y="914"/>
                      </a:cubicBezTo>
                      <a:cubicBezTo>
                        <a:pt x="2415" y="906"/>
                        <a:pt x="2858" y="1285"/>
                        <a:pt x="2919" y="1802"/>
                      </a:cubicBezTo>
                      <a:cubicBezTo>
                        <a:pt x="2937" y="1954"/>
                        <a:pt x="2920" y="2103"/>
                        <a:pt x="2874" y="2240"/>
                      </a:cubicBezTo>
                      <a:cubicBezTo>
                        <a:pt x="2912" y="2274"/>
                        <a:pt x="2950" y="2309"/>
                        <a:pt x="2988" y="2344"/>
                      </a:cubicBezTo>
                      <a:cubicBezTo>
                        <a:pt x="3014" y="2389"/>
                        <a:pt x="3065" y="2364"/>
                        <a:pt x="3104" y="2357"/>
                      </a:cubicBezTo>
                      <a:cubicBezTo>
                        <a:pt x="3201" y="2332"/>
                        <a:pt x="3302" y="2339"/>
                        <a:pt x="3395" y="2369"/>
                      </a:cubicBezTo>
                      <a:cubicBezTo>
                        <a:pt x="3397" y="2362"/>
                        <a:pt x="3400" y="2355"/>
                        <a:pt x="3402" y="2348"/>
                      </a:cubicBezTo>
                      <a:cubicBezTo>
                        <a:pt x="3402" y="2347"/>
                        <a:pt x="3402" y="2347"/>
                        <a:pt x="3402" y="2347"/>
                      </a:cubicBezTo>
                      <a:cubicBezTo>
                        <a:pt x="3413" y="2311"/>
                        <a:pt x="3444" y="2284"/>
                        <a:pt x="3483" y="2279"/>
                      </a:cubicBezTo>
                      <a:cubicBezTo>
                        <a:pt x="3487" y="2279"/>
                        <a:pt x="3490" y="2278"/>
                        <a:pt x="3493" y="2278"/>
                      </a:cubicBezTo>
                      <a:cubicBezTo>
                        <a:pt x="3662" y="2278"/>
                        <a:pt x="3662" y="2278"/>
                        <a:pt x="3662" y="2278"/>
                      </a:cubicBezTo>
                      <a:cubicBezTo>
                        <a:pt x="3668" y="2278"/>
                        <a:pt x="3676" y="2279"/>
                        <a:pt x="3684" y="2278"/>
                      </a:cubicBezTo>
                      <a:cubicBezTo>
                        <a:pt x="3741" y="2277"/>
                        <a:pt x="3793" y="2235"/>
                        <a:pt x="3807" y="2181"/>
                      </a:cubicBezTo>
                      <a:cubicBezTo>
                        <a:pt x="3828" y="2099"/>
                        <a:pt x="3839" y="2014"/>
                        <a:pt x="3840" y="1928"/>
                      </a:cubicBezTo>
                      <a:cubicBezTo>
                        <a:pt x="3840" y="1928"/>
                        <a:pt x="3840" y="1928"/>
                        <a:pt x="3840" y="1928"/>
                      </a:cubicBezTo>
                      <a:cubicBezTo>
                        <a:pt x="3840" y="1927"/>
                        <a:pt x="3840" y="1927"/>
                        <a:pt x="3840" y="1927"/>
                      </a:cubicBezTo>
                      <a:cubicBezTo>
                        <a:pt x="3840" y="1905"/>
                        <a:pt x="3840" y="1905"/>
                        <a:pt x="3840" y="1905"/>
                      </a:cubicBezTo>
                      <a:cubicBezTo>
                        <a:pt x="3840" y="1904"/>
                        <a:pt x="3840" y="1904"/>
                        <a:pt x="3840" y="1904"/>
                      </a:cubicBezTo>
                      <a:cubicBezTo>
                        <a:pt x="3839" y="1853"/>
                        <a:pt x="3835" y="1801"/>
                        <a:pt x="3827" y="1749"/>
                      </a:cubicBezTo>
                      <a:cubicBezTo>
                        <a:pt x="3822" y="1718"/>
                        <a:pt x="3816" y="1689"/>
                        <a:pt x="3810" y="1661"/>
                      </a:cubicBezTo>
                      <a:cubicBezTo>
                        <a:pt x="3797" y="1606"/>
                        <a:pt x="3744" y="1564"/>
                        <a:pt x="3688" y="1562"/>
                      </a:cubicBezTo>
                      <a:cubicBezTo>
                        <a:pt x="3681" y="1562"/>
                        <a:pt x="3672" y="1561"/>
                        <a:pt x="3662" y="1561"/>
                      </a:cubicBezTo>
                      <a:cubicBezTo>
                        <a:pt x="3600" y="1562"/>
                        <a:pt x="3493" y="1561"/>
                        <a:pt x="3493" y="1561"/>
                      </a:cubicBezTo>
                      <a:cubicBezTo>
                        <a:pt x="3490" y="1561"/>
                        <a:pt x="3486" y="1561"/>
                        <a:pt x="3483" y="1561"/>
                      </a:cubicBezTo>
                      <a:cubicBezTo>
                        <a:pt x="3443" y="1556"/>
                        <a:pt x="3412" y="1528"/>
                        <a:pt x="3401" y="1492"/>
                      </a:cubicBezTo>
                      <a:cubicBezTo>
                        <a:pt x="3367" y="1373"/>
                        <a:pt x="3320" y="1262"/>
                        <a:pt x="3261" y="1158"/>
                      </a:cubicBezTo>
                      <a:cubicBezTo>
                        <a:pt x="3264" y="1163"/>
                        <a:pt x="3267" y="1169"/>
                        <a:pt x="3270" y="1175"/>
                      </a:cubicBezTo>
                      <a:cubicBezTo>
                        <a:pt x="3252" y="1142"/>
                        <a:pt x="3255" y="1100"/>
                        <a:pt x="3279" y="1069"/>
                      </a:cubicBezTo>
                      <a:cubicBezTo>
                        <a:pt x="3281" y="1066"/>
                        <a:pt x="3284" y="1064"/>
                        <a:pt x="3286" y="1061"/>
                      </a:cubicBezTo>
                      <a:cubicBezTo>
                        <a:pt x="3405" y="942"/>
                        <a:pt x="3405" y="942"/>
                        <a:pt x="3405" y="942"/>
                      </a:cubicBezTo>
                      <a:cubicBezTo>
                        <a:pt x="3410" y="938"/>
                        <a:pt x="3415" y="932"/>
                        <a:pt x="3421" y="926"/>
                      </a:cubicBezTo>
                      <a:cubicBezTo>
                        <a:pt x="3460" y="885"/>
                        <a:pt x="3468" y="818"/>
                        <a:pt x="3439" y="770"/>
                      </a:cubicBezTo>
                      <a:cubicBezTo>
                        <a:pt x="3396" y="697"/>
                        <a:pt x="3343" y="630"/>
                        <a:pt x="3283" y="568"/>
                      </a:cubicBezTo>
                      <a:cubicBezTo>
                        <a:pt x="3282" y="567"/>
                        <a:pt x="3282" y="567"/>
                        <a:pt x="3282" y="567"/>
                      </a:cubicBezTo>
                      <a:cubicBezTo>
                        <a:pt x="3277" y="562"/>
                        <a:pt x="3272" y="557"/>
                        <a:pt x="3267" y="552"/>
                      </a:cubicBezTo>
                      <a:cubicBezTo>
                        <a:pt x="3230" y="516"/>
                        <a:pt x="3190" y="481"/>
                        <a:pt x="3147" y="450"/>
                      </a:cubicBezTo>
                      <a:cubicBezTo>
                        <a:pt x="3123" y="432"/>
                        <a:pt x="3098" y="416"/>
                        <a:pt x="3074" y="401"/>
                      </a:cubicBezTo>
                      <a:cubicBezTo>
                        <a:pt x="3026" y="371"/>
                        <a:pt x="2958" y="378"/>
                        <a:pt x="2917" y="417"/>
                      </a:cubicBezTo>
                      <a:cubicBezTo>
                        <a:pt x="2912" y="421"/>
                        <a:pt x="2906" y="427"/>
                        <a:pt x="2898" y="435"/>
                      </a:cubicBezTo>
                      <a:cubicBezTo>
                        <a:pt x="2872" y="461"/>
                        <a:pt x="2778" y="554"/>
                        <a:pt x="2778" y="554"/>
                      </a:cubicBezTo>
                      <a:cubicBezTo>
                        <a:pt x="2776" y="556"/>
                        <a:pt x="2774" y="559"/>
                        <a:pt x="2771" y="561"/>
                      </a:cubicBezTo>
                      <a:cubicBezTo>
                        <a:pt x="2740" y="585"/>
                        <a:pt x="2698" y="587"/>
                        <a:pt x="2665" y="570"/>
                      </a:cubicBezTo>
                      <a:cubicBezTo>
                        <a:pt x="2674" y="574"/>
                        <a:pt x="2683" y="580"/>
                        <a:pt x="2692" y="585"/>
                      </a:cubicBezTo>
                      <a:cubicBezTo>
                        <a:pt x="2584" y="523"/>
                        <a:pt x="2469" y="473"/>
                        <a:pt x="2348" y="438"/>
                      </a:cubicBezTo>
                      <a:cubicBezTo>
                        <a:pt x="2312" y="428"/>
                        <a:pt x="2284" y="396"/>
                        <a:pt x="2279" y="357"/>
                      </a:cubicBezTo>
                      <a:cubicBezTo>
                        <a:pt x="2279" y="353"/>
                        <a:pt x="2279" y="350"/>
                        <a:pt x="2279" y="347"/>
                      </a:cubicBezTo>
                      <a:cubicBezTo>
                        <a:pt x="2279" y="178"/>
                        <a:pt x="2279" y="178"/>
                        <a:pt x="2279" y="178"/>
                      </a:cubicBezTo>
                      <a:cubicBezTo>
                        <a:pt x="2279" y="172"/>
                        <a:pt x="2279" y="164"/>
                        <a:pt x="2279" y="156"/>
                      </a:cubicBezTo>
                      <a:cubicBezTo>
                        <a:pt x="2277" y="99"/>
                        <a:pt x="2235" y="47"/>
                        <a:pt x="2181" y="33"/>
                      </a:cubicBezTo>
                      <a:cubicBezTo>
                        <a:pt x="2099" y="12"/>
                        <a:pt x="2014" y="1"/>
                        <a:pt x="1928" y="0"/>
                      </a:cubicBezTo>
                      <a:cubicBezTo>
                        <a:pt x="1928" y="0"/>
                        <a:pt x="1928" y="0"/>
                        <a:pt x="1928" y="0"/>
                      </a:cubicBezTo>
                      <a:cubicBezTo>
                        <a:pt x="1926" y="0"/>
                        <a:pt x="1926" y="0"/>
                        <a:pt x="1926" y="0"/>
                      </a:cubicBezTo>
                      <a:cubicBezTo>
                        <a:pt x="1904" y="0"/>
                        <a:pt x="1904" y="0"/>
                        <a:pt x="1904" y="0"/>
                      </a:cubicBezTo>
                      <a:close/>
                      <a:moveTo>
                        <a:pt x="741" y="1379"/>
                      </a:moveTo>
                      <a:cubicBezTo>
                        <a:pt x="734" y="1379"/>
                        <a:pt x="727" y="1381"/>
                        <a:pt x="719" y="1384"/>
                      </a:cubicBezTo>
                      <a:cubicBezTo>
                        <a:pt x="637" y="1408"/>
                        <a:pt x="551" y="1414"/>
                        <a:pt x="467" y="1401"/>
                      </a:cubicBezTo>
                      <a:cubicBezTo>
                        <a:pt x="456" y="1431"/>
                        <a:pt x="447" y="1462"/>
                        <a:pt x="438" y="1493"/>
                      </a:cubicBezTo>
                      <a:cubicBezTo>
                        <a:pt x="427" y="1529"/>
                        <a:pt x="396" y="1556"/>
                        <a:pt x="356" y="1561"/>
                      </a:cubicBezTo>
                      <a:cubicBezTo>
                        <a:pt x="353" y="1561"/>
                        <a:pt x="350" y="1561"/>
                        <a:pt x="347" y="1561"/>
                      </a:cubicBezTo>
                      <a:cubicBezTo>
                        <a:pt x="178" y="1561"/>
                        <a:pt x="178" y="1561"/>
                        <a:pt x="178" y="1561"/>
                      </a:cubicBezTo>
                      <a:cubicBezTo>
                        <a:pt x="172" y="1561"/>
                        <a:pt x="164" y="1561"/>
                        <a:pt x="155" y="1561"/>
                      </a:cubicBezTo>
                      <a:cubicBezTo>
                        <a:pt x="99" y="1563"/>
                        <a:pt x="46" y="1605"/>
                        <a:pt x="33" y="1660"/>
                      </a:cubicBezTo>
                      <a:cubicBezTo>
                        <a:pt x="12" y="1741"/>
                        <a:pt x="1" y="1826"/>
                        <a:pt x="0" y="1912"/>
                      </a:cubicBezTo>
                      <a:cubicBezTo>
                        <a:pt x="0" y="1912"/>
                        <a:pt x="0" y="1912"/>
                        <a:pt x="0" y="1912"/>
                      </a:cubicBezTo>
                      <a:cubicBezTo>
                        <a:pt x="0" y="1913"/>
                        <a:pt x="0" y="1913"/>
                        <a:pt x="0" y="1913"/>
                      </a:cubicBezTo>
                      <a:cubicBezTo>
                        <a:pt x="0" y="1936"/>
                        <a:pt x="0" y="1936"/>
                        <a:pt x="0" y="1936"/>
                      </a:cubicBezTo>
                      <a:cubicBezTo>
                        <a:pt x="1" y="1987"/>
                        <a:pt x="5" y="2039"/>
                        <a:pt x="13" y="2091"/>
                      </a:cubicBezTo>
                      <a:cubicBezTo>
                        <a:pt x="18" y="2122"/>
                        <a:pt x="24" y="2151"/>
                        <a:pt x="30" y="2178"/>
                      </a:cubicBezTo>
                      <a:cubicBezTo>
                        <a:pt x="43" y="2233"/>
                        <a:pt x="96" y="2276"/>
                        <a:pt x="152" y="2278"/>
                      </a:cubicBezTo>
                      <a:cubicBezTo>
                        <a:pt x="159" y="2278"/>
                        <a:pt x="167" y="2278"/>
                        <a:pt x="178" y="2278"/>
                      </a:cubicBezTo>
                      <a:cubicBezTo>
                        <a:pt x="239" y="2278"/>
                        <a:pt x="347" y="2279"/>
                        <a:pt x="347" y="2279"/>
                      </a:cubicBezTo>
                      <a:cubicBezTo>
                        <a:pt x="350" y="2279"/>
                        <a:pt x="353" y="2279"/>
                        <a:pt x="357" y="2279"/>
                      </a:cubicBezTo>
                      <a:cubicBezTo>
                        <a:pt x="396" y="2284"/>
                        <a:pt x="427" y="2311"/>
                        <a:pt x="438" y="2347"/>
                      </a:cubicBezTo>
                      <a:cubicBezTo>
                        <a:pt x="438" y="2347"/>
                        <a:pt x="438" y="2348"/>
                        <a:pt x="439" y="2348"/>
                      </a:cubicBezTo>
                      <a:cubicBezTo>
                        <a:pt x="472" y="2463"/>
                        <a:pt x="518" y="2573"/>
                        <a:pt x="575" y="2674"/>
                      </a:cubicBezTo>
                      <a:cubicBezTo>
                        <a:pt x="573" y="2671"/>
                        <a:pt x="571" y="2668"/>
                        <a:pt x="569" y="2665"/>
                      </a:cubicBezTo>
                      <a:cubicBezTo>
                        <a:pt x="587" y="2698"/>
                        <a:pt x="585" y="2740"/>
                        <a:pt x="560" y="2771"/>
                      </a:cubicBezTo>
                      <a:cubicBezTo>
                        <a:pt x="558" y="2774"/>
                        <a:pt x="556" y="2777"/>
                        <a:pt x="554" y="2779"/>
                      </a:cubicBezTo>
                      <a:cubicBezTo>
                        <a:pt x="434" y="2898"/>
                        <a:pt x="434" y="2898"/>
                        <a:pt x="434" y="2898"/>
                      </a:cubicBezTo>
                      <a:cubicBezTo>
                        <a:pt x="430" y="2903"/>
                        <a:pt x="425" y="2908"/>
                        <a:pt x="419" y="2914"/>
                      </a:cubicBezTo>
                      <a:cubicBezTo>
                        <a:pt x="380" y="2955"/>
                        <a:pt x="372" y="3022"/>
                        <a:pt x="401" y="3070"/>
                      </a:cubicBezTo>
                      <a:cubicBezTo>
                        <a:pt x="444" y="3143"/>
                        <a:pt x="497" y="3210"/>
                        <a:pt x="557" y="3272"/>
                      </a:cubicBezTo>
                      <a:cubicBezTo>
                        <a:pt x="557" y="3272"/>
                        <a:pt x="557" y="3272"/>
                        <a:pt x="557" y="3272"/>
                      </a:cubicBezTo>
                      <a:cubicBezTo>
                        <a:pt x="558" y="3273"/>
                        <a:pt x="558" y="3273"/>
                        <a:pt x="558" y="3273"/>
                      </a:cubicBezTo>
                      <a:cubicBezTo>
                        <a:pt x="563" y="3278"/>
                        <a:pt x="568" y="3283"/>
                        <a:pt x="573" y="3288"/>
                      </a:cubicBezTo>
                      <a:cubicBezTo>
                        <a:pt x="610" y="3324"/>
                        <a:pt x="650" y="3358"/>
                        <a:pt x="692" y="3390"/>
                      </a:cubicBezTo>
                      <a:cubicBezTo>
                        <a:pt x="717" y="3408"/>
                        <a:pt x="742" y="3424"/>
                        <a:pt x="766" y="3439"/>
                      </a:cubicBezTo>
                      <a:cubicBezTo>
                        <a:pt x="814" y="3469"/>
                        <a:pt x="882" y="3462"/>
                        <a:pt x="923" y="3423"/>
                      </a:cubicBezTo>
                      <a:cubicBezTo>
                        <a:pt x="928" y="3419"/>
                        <a:pt x="934" y="3413"/>
                        <a:pt x="942" y="3405"/>
                      </a:cubicBezTo>
                      <a:cubicBezTo>
                        <a:pt x="1061" y="3286"/>
                        <a:pt x="1061" y="3286"/>
                        <a:pt x="1061" y="3286"/>
                      </a:cubicBezTo>
                      <a:cubicBezTo>
                        <a:pt x="1063" y="3284"/>
                        <a:pt x="1066" y="3281"/>
                        <a:pt x="1069" y="3279"/>
                      </a:cubicBezTo>
                      <a:cubicBezTo>
                        <a:pt x="1100" y="3254"/>
                        <a:pt x="1142" y="3252"/>
                        <a:pt x="1175" y="3270"/>
                      </a:cubicBezTo>
                      <a:cubicBezTo>
                        <a:pt x="1275" y="3325"/>
                        <a:pt x="1381" y="3370"/>
                        <a:pt x="1492" y="3402"/>
                      </a:cubicBezTo>
                      <a:cubicBezTo>
                        <a:pt x="1528" y="3413"/>
                        <a:pt x="1556" y="3444"/>
                        <a:pt x="1561" y="3483"/>
                      </a:cubicBezTo>
                      <a:cubicBezTo>
                        <a:pt x="1561" y="3487"/>
                        <a:pt x="1561" y="3490"/>
                        <a:pt x="1561" y="3493"/>
                      </a:cubicBezTo>
                      <a:cubicBezTo>
                        <a:pt x="1561" y="3662"/>
                        <a:pt x="1561" y="3662"/>
                        <a:pt x="1561" y="3662"/>
                      </a:cubicBezTo>
                      <a:cubicBezTo>
                        <a:pt x="1561" y="3668"/>
                        <a:pt x="1561" y="3676"/>
                        <a:pt x="1561" y="3684"/>
                      </a:cubicBezTo>
                      <a:cubicBezTo>
                        <a:pt x="1563" y="3741"/>
                        <a:pt x="1605" y="3793"/>
                        <a:pt x="1659" y="3807"/>
                      </a:cubicBezTo>
                      <a:cubicBezTo>
                        <a:pt x="1741" y="3827"/>
                        <a:pt x="1826" y="3839"/>
                        <a:pt x="1912" y="3840"/>
                      </a:cubicBezTo>
                      <a:cubicBezTo>
                        <a:pt x="1912" y="3840"/>
                        <a:pt x="1912" y="3840"/>
                        <a:pt x="1912" y="3840"/>
                      </a:cubicBezTo>
                      <a:cubicBezTo>
                        <a:pt x="1913" y="3840"/>
                        <a:pt x="1913" y="3840"/>
                        <a:pt x="1913" y="3840"/>
                      </a:cubicBezTo>
                      <a:cubicBezTo>
                        <a:pt x="1936" y="3840"/>
                        <a:pt x="1936" y="3840"/>
                        <a:pt x="1936" y="3840"/>
                      </a:cubicBezTo>
                      <a:cubicBezTo>
                        <a:pt x="1987" y="3839"/>
                        <a:pt x="2039" y="3835"/>
                        <a:pt x="2091" y="3827"/>
                      </a:cubicBezTo>
                      <a:cubicBezTo>
                        <a:pt x="2122" y="3822"/>
                        <a:pt x="2151" y="3817"/>
                        <a:pt x="2178" y="3810"/>
                      </a:cubicBezTo>
                      <a:cubicBezTo>
                        <a:pt x="2233" y="3797"/>
                        <a:pt x="2276" y="3744"/>
                        <a:pt x="2278" y="3688"/>
                      </a:cubicBezTo>
                      <a:cubicBezTo>
                        <a:pt x="2278" y="3681"/>
                        <a:pt x="2279" y="3673"/>
                        <a:pt x="2279" y="3662"/>
                      </a:cubicBezTo>
                      <a:cubicBezTo>
                        <a:pt x="2278" y="3599"/>
                        <a:pt x="2279" y="3493"/>
                        <a:pt x="2279" y="3493"/>
                      </a:cubicBezTo>
                      <a:cubicBezTo>
                        <a:pt x="2279" y="3490"/>
                        <a:pt x="2279" y="3486"/>
                        <a:pt x="2279" y="3483"/>
                      </a:cubicBezTo>
                      <a:cubicBezTo>
                        <a:pt x="2284" y="3443"/>
                        <a:pt x="2312" y="3412"/>
                        <a:pt x="2348" y="3402"/>
                      </a:cubicBezTo>
                      <a:cubicBezTo>
                        <a:pt x="2340" y="3404"/>
                        <a:pt x="2332" y="3406"/>
                        <a:pt x="2324" y="3408"/>
                      </a:cubicBezTo>
                      <a:cubicBezTo>
                        <a:pt x="2356" y="3399"/>
                        <a:pt x="2387" y="3390"/>
                        <a:pt x="2417" y="3379"/>
                      </a:cubicBezTo>
                      <a:cubicBezTo>
                        <a:pt x="2385" y="3287"/>
                        <a:pt x="2385" y="3186"/>
                        <a:pt x="2400" y="3089"/>
                      </a:cubicBezTo>
                      <a:cubicBezTo>
                        <a:pt x="2399" y="3040"/>
                        <a:pt x="2433" y="2981"/>
                        <a:pt x="2388" y="2942"/>
                      </a:cubicBezTo>
                      <a:cubicBezTo>
                        <a:pt x="2361" y="2911"/>
                        <a:pt x="2333" y="2880"/>
                        <a:pt x="2304" y="2850"/>
                      </a:cubicBezTo>
                      <a:cubicBezTo>
                        <a:pt x="2243" y="2875"/>
                        <a:pt x="2179" y="2894"/>
                        <a:pt x="2112" y="2907"/>
                      </a:cubicBezTo>
                      <a:cubicBezTo>
                        <a:pt x="2038" y="2919"/>
                        <a:pt x="2038" y="2919"/>
                        <a:pt x="2038" y="2919"/>
                      </a:cubicBezTo>
                      <a:cubicBezTo>
                        <a:pt x="1486" y="2984"/>
                        <a:pt x="986" y="2590"/>
                        <a:pt x="921" y="2038"/>
                      </a:cubicBezTo>
                      <a:cubicBezTo>
                        <a:pt x="902" y="1876"/>
                        <a:pt x="923" y="1718"/>
                        <a:pt x="975" y="1574"/>
                      </a:cubicBezTo>
                      <a:cubicBezTo>
                        <a:pt x="915" y="1519"/>
                        <a:pt x="855" y="1464"/>
                        <a:pt x="795" y="1409"/>
                      </a:cubicBezTo>
                      <a:cubicBezTo>
                        <a:pt x="781" y="1388"/>
                        <a:pt x="762" y="1378"/>
                        <a:pt x="741" y="13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791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DFA1E45F-D678-4E9A-9D07-971D84A010E7}"/>
                </a:ext>
              </a:extLst>
            </p:cNvPr>
            <p:cNvCxnSpPr>
              <a:cxnSpLocks/>
            </p:cNvCxnSpPr>
            <p:nvPr/>
          </p:nvCxnSpPr>
          <p:spPr>
            <a:xfrm>
              <a:off x="3445589" y="3091369"/>
              <a:ext cx="0" cy="7647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5431E60F-925B-439B-9F25-D1C92045207A}"/>
                </a:ext>
              </a:extLst>
            </p:cNvPr>
            <p:cNvGrpSpPr/>
            <p:nvPr/>
          </p:nvGrpSpPr>
          <p:grpSpPr>
            <a:xfrm>
              <a:off x="4784268" y="1037717"/>
              <a:ext cx="1848191" cy="2053652"/>
              <a:chOff x="6561109" y="1383622"/>
              <a:chExt cx="2464255" cy="2738203"/>
            </a:xfrm>
          </p:grpSpPr>
          <p:sp>
            <p:nvSpPr>
              <p:cNvPr id="260" name="Freeform: Shape 33">
                <a:extLst>
                  <a:ext uri="{FF2B5EF4-FFF2-40B4-BE49-F238E27FC236}">
                    <a16:creationId xmlns:a16="http://schemas.microsoft.com/office/drawing/2014/main" id="{1B3F6056-9FC1-417D-8A35-7805ABAA1B7B}"/>
                  </a:ext>
                </a:extLst>
              </p:cNvPr>
              <p:cNvSpPr/>
              <p:nvPr/>
            </p:nvSpPr>
            <p:spPr>
              <a:xfrm>
                <a:off x="6561109" y="1820057"/>
                <a:ext cx="2464255" cy="2301768"/>
              </a:xfrm>
              <a:custGeom>
                <a:avLst/>
                <a:gdLst>
                  <a:gd name="connsiteX0" fmla="*/ 0 w 2464255"/>
                  <a:gd name="connsiteY0" fmla="*/ 0 h 2301768"/>
                  <a:gd name="connsiteX1" fmla="*/ 1232127 w 2464255"/>
                  <a:gd name="connsiteY1" fmla="*/ 441198 h 2301768"/>
                  <a:gd name="connsiteX2" fmla="*/ 2464254 w 2464255"/>
                  <a:gd name="connsiteY2" fmla="*/ 0 h 2301768"/>
                  <a:gd name="connsiteX3" fmla="*/ 2464255 w 2464255"/>
                  <a:gd name="connsiteY3" fmla="*/ 0 h 2301768"/>
                  <a:gd name="connsiteX4" fmla="*/ 2464255 w 2464255"/>
                  <a:gd name="connsiteY4" fmla="*/ 1860570 h 2301768"/>
                  <a:gd name="connsiteX5" fmla="*/ 2464254 w 2464255"/>
                  <a:gd name="connsiteY5" fmla="*/ 1860570 h 2301768"/>
                  <a:gd name="connsiteX6" fmla="*/ 1232127 w 2464255"/>
                  <a:gd name="connsiteY6" fmla="*/ 2301768 h 2301768"/>
                  <a:gd name="connsiteX7" fmla="*/ 0 w 2464255"/>
                  <a:gd name="connsiteY7" fmla="*/ 1860570 h 230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64255" h="2301768">
                    <a:moveTo>
                      <a:pt x="0" y="0"/>
                    </a:moveTo>
                    <a:cubicBezTo>
                      <a:pt x="0" y="243667"/>
                      <a:pt x="551642" y="441198"/>
                      <a:pt x="1232127" y="441198"/>
                    </a:cubicBezTo>
                    <a:cubicBezTo>
                      <a:pt x="1912612" y="441198"/>
                      <a:pt x="2464254" y="243667"/>
                      <a:pt x="2464254" y="0"/>
                    </a:cubicBezTo>
                    <a:lnTo>
                      <a:pt x="2464255" y="0"/>
                    </a:lnTo>
                    <a:lnTo>
                      <a:pt x="2464255" y="1860570"/>
                    </a:lnTo>
                    <a:lnTo>
                      <a:pt x="2464254" y="1860570"/>
                    </a:lnTo>
                    <a:cubicBezTo>
                      <a:pt x="2464254" y="2104237"/>
                      <a:pt x="1912612" y="2301768"/>
                      <a:pt x="1232127" y="2301768"/>
                    </a:cubicBezTo>
                    <a:cubicBezTo>
                      <a:pt x="551642" y="2301768"/>
                      <a:pt x="0" y="2104237"/>
                      <a:pt x="0" y="186057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7FBAC22D-6357-4F3A-9918-5AB4FB1D3074}"/>
                  </a:ext>
                </a:extLst>
              </p:cNvPr>
              <p:cNvSpPr/>
              <p:nvPr/>
            </p:nvSpPr>
            <p:spPr>
              <a:xfrm>
                <a:off x="6561109" y="1383622"/>
                <a:ext cx="2464254" cy="88239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C4A9FC2D-AF14-485E-BDD0-97418DDB5323}"/>
                  </a:ext>
                </a:extLst>
              </p:cNvPr>
              <p:cNvSpPr txBox="1"/>
              <p:nvPr/>
            </p:nvSpPr>
            <p:spPr>
              <a:xfrm>
                <a:off x="6881218" y="1505468"/>
                <a:ext cx="1824036" cy="66727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Design Sync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4DD451CB-4E9F-4469-A3C7-2308599C5863}"/>
                  </a:ext>
                </a:extLst>
              </p:cNvPr>
              <p:cNvSpPr txBox="1"/>
              <p:nvPr/>
            </p:nvSpPr>
            <p:spPr>
              <a:xfrm>
                <a:off x="6561109" y="3060528"/>
                <a:ext cx="2464254" cy="76452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Electronics/ Software Engineer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64" name="Freeform 10">
                <a:extLst>
                  <a:ext uri="{FF2B5EF4-FFF2-40B4-BE49-F238E27FC236}">
                    <a16:creationId xmlns:a16="http://schemas.microsoft.com/office/drawing/2014/main" id="{683944DD-DAC4-4765-89B2-CC68C636F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2927" y="2358540"/>
                <a:ext cx="276898" cy="623748"/>
              </a:xfrm>
              <a:custGeom>
                <a:avLst/>
                <a:gdLst>
                  <a:gd name="T0" fmla="*/ 82 w 190"/>
                  <a:gd name="T1" fmla="*/ 0 h 428"/>
                  <a:gd name="T2" fmla="*/ 156 w 190"/>
                  <a:gd name="T3" fmla="*/ 0 h 428"/>
                  <a:gd name="T4" fmla="*/ 100 w 190"/>
                  <a:gd name="T5" fmla="*/ 149 h 428"/>
                  <a:gd name="T6" fmla="*/ 190 w 190"/>
                  <a:gd name="T7" fmla="*/ 149 h 428"/>
                  <a:gd name="T8" fmla="*/ 0 w 190"/>
                  <a:gd name="T9" fmla="*/ 428 h 428"/>
                  <a:gd name="T10" fmla="*/ 82 w 190"/>
                  <a:gd name="T11" fmla="*/ 206 h 428"/>
                  <a:gd name="T12" fmla="*/ 0 w 190"/>
                  <a:gd name="T13" fmla="*/ 200 h 428"/>
                  <a:gd name="T14" fmla="*/ 82 w 190"/>
                  <a:gd name="T15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428">
                    <a:moveTo>
                      <a:pt x="82" y="0"/>
                    </a:moveTo>
                    <a:lnTo>
                      <a:pt x="156" y="0"/>
                    </a:lnTo>
                    <a:lnTo>
                      <a:pt x="100" y="149"/>
                    </a:lnTo>
                    <a:lnTo>
                      <a:pt x="190" y="149"/>
                    </a:lnTo>
                    <a:lnTo>
                      <a:pt x="0" y="428"/>
                    </a:lnTo>
                    <a:lnTo>
                      <a:pt x="82" y="206"/>
                    </a:lnTo>
                    <a:lnTo>
                      <a:pt x="0" y="20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D73D3631-4992-426C-9272-662FEA5A9C76}"/>
                  </a:ext>
                </a:extLst>
              </p:cNvPr>
              <p:cNvGrpSpPr/>
              <p:nvPr/>
            </p:nvGrpSpPr>
            <p:grpSpPr>
              <a:xfrm>
                <a:off x="7605179" y="2386540"/>
                <a:ext cx="780730" cy="575868"/>
                <a:chOff x="6405563" y="4822230"/>
                <a:chExt cx="992187" cy="731838"/>
              </a:xfrm>
              <a:solidFill>
                <a:schemeClr val="tx1"/>
              </a:solidFill>
            </p:grpSpPr>
            <p:sp>
              <p:nvSpPr>
                <p:cNvPr id="266" name="Freeform 14">
                  <a:extLst>
                    <a:ext uri="{FF2B5EF4-FFF2-40B4-BE49-F238E27FC236}">
                      <a16:creationId xmlns:a16="http://schemas.microsoft.com/office/drawing/2014/main" id="{7CD795CB-B355-4CAE-AAA4-50EC2BE9D7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21450" y="4822230"/>
                  <a:ext cx="755650" cy="511175"/>
                </a:xfrm>
                <a:custGeom>
                  <a:avLst/>
                  <a:gdLst>
                    <a:gd name="T0" fmla="*/ 39 w 2411"/>
                    <a:gd name="T1" fmla="*/ 1630 h 1630"/>
                    <a:gd name="T2" fmla="*/ 2381 w 2411"/>
                    <a:gd name="T3" fmla="*/ 1630 h 1630"/>
                    <a:gd name="T4" fmla="*/ 2411 w 2411"/>
                    <a:gd name="T5" fmla="*/ 1591 h 1630"/>
                    <a:gd name="T6" fmla="*/ 2411 w 2411"/>
                    <a:gd name="T7" fmla="*/ 178 h 1630"/>
                    <a:gd name="T8" fmla="*/ 2233 w 2411"/>
                    <a:gd name="T9" fmla="*/ 0 h 1630"/>
                    <a:gd name="T10" fmla="*/ 177 w 2411"/>
                    <a:gd name="T11" fmla="*/ 0 h 1630"/>
                    <a:gd name="T12" fmla="*/ 0 w 2411"/>
                    <a:gd name="T13" fmla="*/ 178 h 1630"/>
                    <a:gd name="T14" fmla="*/ 0 w 2411"/>
                    <a:gd name="T15" fmla="*/ 1591 h 1630"/>
                    <a:gd name="T16" fmla="*/ 39 w 2411"/>
                    <a:gd name="T17" fmla="*/ 1630 h 1630"/>
                    <a:gd name="T18" fmla="*/ 158 w 2411"/>
                    <a:gd name="T19" fmla="*/ 198 h 1630"/>
                    <a:gd name="T20" fmla="*/ 197 w 2411"/>
                    <a:gd name="T21" fmla="*/ 168 h 1630"/>
                    <a:gd name="T22" fmla="*/ 2223 w 2411"/>
                    <a:gd name="T23" fmla="*/ 168 h 1630"/>
                    <a:gd name="T24" fmla="*/ 2253 w 2411"/>
                    <a:gd name="T25" fmla="*/ 198 h 1630"/>
                    <a:gd name="T26" fmla="*/ 2253 w 2411"/>
                    <a:gd name="T27" fmla="*/ 1433 h 1630"/>
                    <a:gd name="T28" fmla="*/ 2213 w 2411"/>
                    <a:gd name="T29" fmla="*/ 1462 h 1630"/>
                    <a:gd name="T30" fmla="*/ 197 w 2411"/>
                    <a:gd name="T31" fmla="*/ 1462 h 1630"/>
                    <a:gd name="T32" fmla="*/ 158 w 2411"/>
                    <a:gd name="T33" fmla="*/ 1433 h 1630"/>
                    <a:gd name="T34" fmla="*/ 158 w 2411"/>
                    <a:gd name="T35" fmla="*/ 198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1" h="1630">
                      <a:moveTo>
                        <a:pt x="39" y="1630"/>
                      </a:moveTo>
                      <a:cubicBezTo>
                        <a:pt x="2381" y="1630"/>
                        <a:pt x="2381" y="1630"/>
                        <a:pt x="2381" y="1630"/>
                      </a:cubicBezTo>
                      <a:cubicBezTo>
                        <a:pt x="2401" y="1630"/>
                        <a:pt x="2411" y="1611"/>
                        <a:pt x="2411" y="1591"/>
                      </a:cubicBezTo>
                      <a:cubicBezTo>
                        <a:pt x="2411" y="178"/>
                        <a:pt x="2411" y="178"/>
                        <a:pt x="2411" y="178"/>
                      </a:cubicBezTo>
                      <a:cubicBezTo>
                        <a:pt x="2411" y="79"/>
                        <a:pt x="2332" y="0"/>
                        <a:pt x="2233" y="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79" y="0"/>
                        <a:pt x="0" y="79"/>
                        <a:pt x="0" y="178"/>
                      </a:cubicBezTo>
                      <a:cubicBezTo>
                        <a:pt x="0" y="1591"/>
                        <a:pt x="0" y="1591"/>
                        <a:pt x="0" y="1591"/>
                      </a:cubicBezTo>
                      <a:cubicBezTo>
                        <a:pt x="0" y="1611"/>
                        <a:pt x="19" y="1630"/>
                        <a:pt x="39" y="1630"/>
                      </a:cubicBezTo>
                      <a:close/>
                      <a:moveTo>
                        <a:pt x="158" y="198"/>
                      </a:moveTo>
                      <a:cubicBezTo>
                        <a:pt x="158" y="178"/>
                        <a:pt x="177" y="168"/>
                        <a:pt x="197" y="168"/>
                      </a:cubicBezTo>
                      <a:cubicBezTo>
                        <a:pt x="2223" y="168"/>
                        <a:pt x="2223" y="168"/>
                        <a:pt x="2223" y="168"/>
                      </a:cubicBezTo>
                      <a:cubicBezTo>
                        <a:pt x="2243" y="168"/>
                        <a:pt x="2253" y="178"/>
                        <a:pt x="2253" y="198"/>
                      </a:cubicBezTo>
                      <a:cubicBezTo>
                        <a:pt x="2253" y="1433"/>
                        <a:pt x="2253" y="1433"/>
                        <a:pt x="2253" y="1433"/>
                      </a:cubicBezTo>
                      <a:cubicBezTo>
                        <a:pt x="2253" y="1453"/>
                        <a:pt x="2233" y="1462"/>
                        <a:pt x="2213" y="1462"/>
                      </a:cubicBezTo>
                      <a:cubicBezTo>
                        <a:pt x="197" y="1462"/>
                        <a:pt x="197" y="1462"/>
                        <a:pt x="197" y="1462"/>
                      </a:cubicBezTo>
                      <a:cubicBezTo>
                        <a:pt x="177" y="1462"/>
                        <a:pt x="158" y="1453"/>
                        <a:pt x="158" y="1433"/>
                      </a:cubicBezTo>
                      <a:lnTo>
                        <a:pt x="158" y="1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791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15">
                  <a:extLst>
                    <a:ext uri="{FF2B5EF4-FFF2-40B4-BE49-F238E27FC236}">
                      <a16:creationId xmlns:a16="http://schemas.microsoft.com/office/drawing/2014/main" id="{607BE731-B5BA-4DFF-8A09-4445B9D287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05563" y="5352455"/>
                  <a:ext cx="992187" cy="201613"/>
                </a:xfrm>
                <a:custGeom>
                  <a:avLst/>
                  <a:gdLst>
                    <a:gd name="T0" fmla="*/ 3152 w 3162"/>
                    <a:gd name="T1" fmla="*/ 504 h 642"/>
                    <a:gd name="T2" fmla="*/ 2846 w 3162"/>
                    <a:gd name="T3" fmla="*/ 29 h 642"/>
                    <a:gd name="T4" fmla="*/ 2787 w 3162"/>
                    <a:gd name="T5" fmla="*/ 0 h 642"/>
                    <a:gd name="T6" fmla="*/ 1581 w 3162"/>
                    <a:gd name="T7" fmla="*/ 0 h 642"/>
                    <a:gd name="T8" fmla="*/ 375 w 3162"/>
                    <a:gd name="T9" fmla="*/ 0 h 642"/>
                    <a:gd name="T10" fmla="*/ 316 w 3162"/>
                    <a:gd name="T11" fmla="*/ 29 h 642"/>
                    <a:gd name="T12" fmla="*/ 10 w 3162"/>
                    <a:gd name="T13" fmla="*/ 504 h 642"/>
                    <a:gd name="T14" fmla="*/ 0 w 3162"/>
                    <a:gd name="T15" fmla="*/ 543 h 642"/>
                    <a:gd name="T16" fmla="*/ 0 w 3162"/>
                    <a:gd name="T17" fmla="*/ 573 h 642"/>
                    <a:gd name="T18" fmla="*/ 69 w 3162"/>
                    <a:gd name="T19" fmla="*/ 642 h 642"/>
                    <a:gd name="T20" fmla="*/ 1581 w 3162"/>
                    <a:gd name="T21" fmla="*/ 642 h 642"/>
                    <a:gd name="T22" fmla="*/ 3093 w 3162"/>
                    <a:gd name="T23" fmla="*/ 642 h 642"/>
                    <a:gd name="T24" fmla="*/ 3162 w 3162"/>
                    <a:gd name="T25" fmla="*/ 573 h 642"/>
                    <a:gd name="T26" fmla="*/ 3162 w 3162"/>
                    <a:gd name="T27" fmla="*/ 543 h 642"/>
                    <a:gd name="T28" fmla="*/ 3152 w 3162"/>
                    <a:gd name="T29" fmla="*/ 504 h 642"/>
                    <a:gd name="T30" fmla="*/ 1927 w 3162"/>
                    <a:gd name="T31" fmla="*/ 484 h 642"/>
                    <a:gd name="T32" fmla="*/ 1581 w 3162"/>
                    <a:gd name="T33" fmla="*/ 484 h 642"/>
                    <a:gd name="T34" fmla="*/ 1235 w 3162"/>
                    <a:gd name="T35" fmla="*/ 484 h 642"/>
                    <a:gd name="T36" fmla="*/ 1215 w 3162"/>
                    <a:gd name="T37" fmla="*/ 464 h 642"/>
                    <a:gd name="T38" fmla="*/ 1235 w 3162"/>
                    <a:gd name="T39" fmla="*/ 375 h 642"/>
                    <a:gd name="T40" fmla="*/ 1245 w 3162"/>
                    <a:gd name="T41" fmla="*/ 365 h 642"/>
                    <a:gd name="T42" fmla="*/ 1581 w 3162"/>
                    <a:gd name="T43" fmla="*/ 365 h 642"/>
                    <a:gd name="T44" fmla="*/ 1917 w 3162"/>
                    <a:gd name="T45" fmla="*/ 365 h 642"/>
                    <a:gd name="T46" fmla="*/ 1927 w 3162"/>
                    <a:gd name="T47" fmla="*/ 375 h 642"/>
                    <a:gd name="T48" fmla="*/ 1947 w 3162"/>
                    <a:gd name="T49" fmla="*/ 464 h 642"/>
                    <a:gd name="T50" fmla="*/ 1927 w 3162"/>
                    <a:gd name="T51" fmla="*/ 484 h 642"/>
                    <a:gd name="T52" fmla="*/ 2757 w 3162"/>
                    <a:gd name="T53" fmla="*/ 296 h 642"/>
                    <a:gd name="T54" fmla="*/ 1581 w 3162"/>
                    <a:gd name="T55" fmla="*/ 296 h 642"/>
                    <a:gd name="T56" fmla="*/ 405 w 3162"/>
                    <a:gd name="T57" fmla="*/ 296 h 642"/>
                    <a:gd name="T58" fmla="*/ 385 w 3162"/>
                    <a:gd name="T59" fmla="*/ 257 h 642"/>
                    <a:gd name="T60" fmla="*/ 484 w 3162"/>
                    <a:gd name="T61" fmla="*/ 89 h 642"/>
                    <a:gd name="T62" fmla="*/ 504 w 3162"/>
                    <a:gd name="T63" fmla="*/ 79 h 642"/>
                    <a:gd name="T64" fmla="*/ 1581 w 3162"/>
                    <a:gd name="T65" fmla="*/ 79 h 642"/>
                    <a:gd name="T66" fmla="*/ 2658 w 3162"/>
                    <a:gd name="T67" fmla="*/ 79 h 642"/>
                    <a:gd name="T68" fmla="*/ 2678 w 3162"/>
                    <a:gd name="T69" fmla="*/ 89 h 642"/>
                    <a:gd name="T70" fmla="*/ 2777 w 3162"/>
                    <a:gd name="T71" fmla="*/ 257 h 642"/>
                    <a:gd name="T72" fmla="*/ 2757 w 3162"/>
                    <a:gd name="T73" fmla="*/ 296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162" h="642">
                      <a:moveTo>
                        <a:pt x="3152" y="504"/>
                      </a:moveTo>
                      <a:cubicBezTo>
                        <a:pt x="2846" y="29"/>
                        <a:pt x="2846" y="29"/>
                        <a:pt x="2846" y="29"/>
                      </a:cubicBezTo>
                      <a:cubicBezTo>
                        <a:pt x="2826" y="10"/>
                        <a:pt x="2806" y="0"/>
                        <a:pt x="2787" y="0"/>
                      </a:cubicBezTo>
                      <a:cubicBezTo>
                        <a:pt x="1581" y="0"/>
                        <a:pt x="1581" y="0"/>
                        <a:pt x="1581" y="0"/>
                      </a:cubicBezTo>
                      <a:cubicBezTo>
                        <a:pt x="375" y="0"/>
                        <a:pt x="375" y="0"/>
                        <a:pt x="375" y="0"/>
                      </a:cubicBezTo>
                      <a:cubicBezTo>
                        <a:pt x="356" y="0"/>
                        <a:pt x="336" y="10"/>
                        <a:pt x="316" y="29"/>
                      </a:cubicBezTo>
                      <a:cubicBezTo>
                        <a:pt x="10" y="504"/>
                        <a:pt x="10" y="504"/>
                        <a:pt x="10" y="504"/>
                      </a:cubicBezTo>
                      <a:cubicBezTo>
                        <a:pt x="0" y="514"/>
                        <a:pt x="0" y="523"/>
                        <a:pt x="0" y="543"/>
                      </a:cubicBezTo>
                      <a:cubicBezTo>
                        <a:pt x="0" y="573"/>
                        <a:pt x="0" y="573"/>
                        <a:pt x="0" y="573"/>
                      </a:cubicBezTo>
                      <a:cubicBezTo>
                        <a:pt x="0" y="612"/>
                        <a:pt x="30" y="642"/>
                        <a:pt x="69" y="642"/>
                      </a:cubicBezTo>
                      <a:cubicBezTo>
                        <a:pt x="1581" y="642"/>
                        <a:pt x="1581" y="642"/>
                        <a:pt x="1581" y="642"/>
                      </a:cubicBezTo>
                      <a:cubicBezTo>
                        <a:pt x="3093" y="642"/>
                        <a:pt x="3093" y="642"/>
                        <a:pt x="3093" y="642"/>
                      </a:cubicBezTo>
                      <a:cubicBezTo>
                        <a:pt x="3132" y="642"/>
                        <a:pt x="3162" y="612"/>
                        <a:pt x="3162" y="573"/>
                      </a:cubicBezTo>
                      <a:cubicBezTo>
                        <a:pt x="3162" y="543"/>
                        <a:pt x="3162" y="543"/>
                        <a:pt x="3162" y="543"/>
                      </a:cubicBezTo>
                      <a:cubicBezTo>
                        <a:pt x="3162" y="523"/>
                        <a:pt x="3162" y="514"/>
                        <a:pt x="3152" y="504"/>
                      </a:cubicBezTo>
                      <a:close/>
                      <a:moveTo>
                        <a:pt x="1927" y="484"/>
                      </a:moveTo>
                      <a:cubicBezTo>
                        <a:pt x="1581" y="484"/>
                        <a:pt x="1581" y="484"/>
                        <a:pt x="1581" y="484"/>
                      </a:cubicBezTo>
                      <a:cubicBezTo>
                        <a:pt x="1235" y="484"/>
                        <a:pt x="1235" y="484"/>
                        <a:pt x="1235" y="484"/>
                      </a:cubicBezTo>
                      <a:cubicBezTo>
                        <a:pt x="1225" y="484"/>
                        <a:pt x="1215" y="474"/>
                        <a:pt x="1215" y="464"/>
                      </a:cubicBezTo>
                      <a:cubicBezTo>
                        <a:pt x="1235" y="375"/>
                        <a:pt x="1235" y="375"/>
                        <a:pt x="1235" y="375"/>
                      </a:cubicBezTo>
                      <a:cubicBezTo>
                        <a:pt x="1235" y="365"/>
                        <a:pt x="1235" y="365"/>
                        <a:pt x="1245" y="365"/>
                      </a:cubicBezTo>
                      <a:cubicBezTo>
                        <a:pt x="1581" y="365"/>
                        <a:pt x="1581" y="365"/>
                        <a:pt x="1581" y="365"/>
                      </a:cubicBezTo>
                      <a:cubicBezTo>
                        <a:pt x="1917" y="365"/>
                        <a:pt x="1917" y="365"/>
                        <a:pt x="1917" y="365"/>
                      </a:cubicBezTo>
                      <a:cubicBezTo>
                        <a:pt x="1927" y="365"/>
                        <a:pt x="1927" y="365"/>
                        <a:pt x="1927" y="375"/>
                      </a:cubicBezTo>
                      <a:cubicBezTo>
                        <a:pt x="1947" y="464"/>
                        <a:pt x="1947" y="464"/>
                        <a:pt x="1947" y="464"/>
                      </a:cubicBezTo>
                      <a:cubicBezTo>
                        <a:pt x="1947" y="474"/>
                        <a:pt x="1937" y="484"/>
                        <a:pt x="1927" y="484"/>
                      </a:cubicBezTo>
                      <a:close/>
                      <a:moveTo>
                        <a:pt x="2757" y="296"/>
                      </a:moveTo>
                      <a:cubicBezTo>
                        <a:pt x="1581" y="296"/>
                        <a:pt x="1581" y="296"/>
                        <a:pt x="1581" y="296"/>
                      </a:cubicBezTo>
                      <a:cubicBezTo>
                        <a:pt x="405" y="296"/>
                        <a:pt x="405" y="296"/>
                        <a:pt x="405" y="296"/>
                      </a:cubicBezTo>
                      <a:cubicBezTo>
                        <a:pt x="385" y="296"/>
                        <a:pt x="375" y="276"/>
                        <a:pt x="385" y="257"/>
                      </a:cubicBezTo>
                      <a:cubicBezTo>
                        <a:pt x="484" y="89"/>
                        <a:pt x="484" y="89"/>
                        <a:pt x="484" y="89"/>
                      </a:cubicBezTo>
                      <a:cubicBezTo>
                        <a:pt x="484" y="79"/>
                        <a:pt x="494" y="79"/>
                        <a:pt x="504" y="79"/>
                      </a:cubicBezTo>
                      <a:cubicBezTo>
                        <a:pt x="1581" y="79"/>
                        <a:pt x="1581" y="79"/>
                        <a:pt x="1581" y="79"/>
                      </a:cubicBezTo>
                      <a:cubicBezTo>
                        <a:pt x="2658" y="79"/>
                        <a:pt x="2658" y="79"/>
                        <a:pt x="2658" y="79"/>
                      </a:cubicBezTo>
                      <a:cubicBezTo>
                        <a:pt x="2668" y="79"/>
                        <a:pt x="2678" y="79"/>
                        <a:pt x="2678" y="89"/>
                      </a:cubicBezTo>
                      <a:cubicBezTo>
                        <a:pt x="2777" y="257"/>
                        <a:pt x="2777" y="257"/>
                        <a:pt x="2777" y="257"/>
                      </a:cubicBezTo>
                      <a:cubicBezTo>
                        <a:pt x="2787" y="276"/>
                        <a:pt x="2777" y="296"/>
                        <a:pt x="2757" y="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791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16">
                  <a:extLst>
                    <a:ext uri="{FF2B5EF4-FFF2-40B4-BE49-F238E27FC236}">
                      <a16:creationId xmlns:a16="http://schemas.microsoft.com/office/drawing/2014/main" id="{A69C261D-3EDB-4574-9396-1DD113DB66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34176" y="4911131"/>
                  <a:ext cx="334962" cy="334963"/>
                </a:xfrm>
                <a:custGeom>
                  <a:avLst/>
                  <a:gdLst>
                    <a:gd name="T0" fmla="*/ 683 w 1067"/>
                    <a:gd name="T1" fmla="*/ 83 h 1068"/>
                    <a:gd name="T2" fmla="*/ 82 w 1067"/>
                    <a:gd name="T3" fmla="*/ 385 h 1068"/>
                    <a:gd name="T4" fmla="*/ 384 w 1067"/>
                    <a:gd name="T5" fmla="*/ 985 h 1068"/>
                    <a:gd name="T6" fmla="*/ 985 w 1067"/>
                    <a:gd name="T7" fmla="*/ 684 h 1068"/>
                    <a:gd name="T8" fmla="*/ 683 w 1067"/>
                    <a:gd name="T9" fmla="*/ 83 h 1068"/>
                    <a:gd name="T10" fmla="*/ 274 w 1067"/>
                    <a:gd name="T11" fmla="*/ 895 h 1068"/>
                    <a:gd name="T12" fmla="*/ 134 w 1067"/>
                    <a:gd name="T13" fmla="*/ 729 h 1068"/>
                    <a:gd name="T14" fmla="*/ 338 w 1067"/>
                    <a:gd name="T15" fmla="*/ 629 h 1068"/>
                    <a:gd name="T16" fmla="*/ 407 w 1067"/>
                    <a:gd name="T17" fmla="*/ 711 h 1068"/>
                    <a:gd name="T18" fmla="*/ 274 w 1067"/>
                    <a:gd name="T19" fmla="*/ 895 h 1068"/>
                    <a:gd name="T20" fmla="*/ 708 w 1067"/>
                    <a:gd name="T21" fmla="*/ 592 h 1068"/>
                    <a:gd name="T22" fmla="*/ 476 w 1067"/>
                    <a:gd name="T23" fmla="*/ 709 h 1068"/>
                    <a:gd name="T24" fmla="*/ 359 w 1067"/>
                    <a:gd name="T25" fmla="*/ 476 h 1068"/>
                    <a:gd name="T26" fmla="*/ 591 w 1067"/>
                    <a:gd name="T27" fmla="*/ 360 h 1068"/>
                    <a:gd name="T28" fmla="*/ 708 w 1067"/>
                    <a:gd name="T29" fmla="*/ 592 h 1068"/>
                    <a:gd name="T30" fmla="*/ 729 w 1067"/>
                    <a:gd name="T31" fmla="*/ 439 h 1068"/>
                    <a:gd name="T32" fmla="*/ 661 w 1067"/>
                    <a:gd name="T33" fmla="*/ 358 h 1068"/>
                    <a:gd name="T34" fmla="*/ 794 w 1067"/>
                    <a:gd name="T35" fmla="*/ 174 h 1068"/>
                    <a:gd name="T36" fmla="*/ 934 w 1067"/>
                    <a:gd name="T37" fmla="*/ 339 h 1068"/>
                    <a:gd name="T38" fmla="*/ 729 w 1067"/>
                    <a:gd name="T39" fmla="*/ 439 h 1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67" h="1068">
                      <a:moveTo>
                        <a:pt x="683" y="83"/>
                      </a:moveTo>
                      <a:cubicBezTo>
                        <a:pt x="434" y="0"/>
                        <a:pt x="165" y="136"/>
                        <a:pt x="82" y="385"/>
                      </a:cubicBezTo>
                      <a:cubicBezTo>
                        <a:pt x="0" y="634"/>
                        <a:pt x="135" y="903"/>
                        <a:pt x="384" y="985"/>
                      </a:cubicBezTo>
                      <a:cubicBezTo>
                        <a:pt x="634" y="1068"/>
                        <a:pt x="902" y="933"/>
                        <a:pt x="985" y="684"/>
                      </a:cubicBezTo>
                      <a:cubicBezTo>
                        <a:pt x="1067" y="434"/>
                        <a:pt x="932" y="165"/>
                        <a:pt x="683" y="83"/>
                      </a:cubicBezTo>
                      <a:close/>
                      <a:moveTo>
                        <a:pt x="274" y="895"/>
                      </a:moveTo>
                      <a:cubicBezTo>
                        <a:pt x="212" y="851"/>
                        <a:pt x="165" y="793"/>
                        <a:pt x="134" y="729"/>
                      </a:cubicBezTo>
                      <a:cubicBezTo>
                        <a:pt x="338" y="629"/>
                        <a:pt x="338" y="629"/>
                        <a:pt x="338" y="629"/>
                      </a:cubicBezTo>
                      <a:cubicBezTo>
                        <a:pt x="353" y="661"/>
                        <a:pt x="376" y="689"/>
                        <a:pt x="407" y="711"/>
                      </a:cubicBezTo>
                      <a:lnTo>
                        <a:pt x="274" y="895"/>
                      </a:lnTo>
                      <a:close/>
                      <a:moveTo>
                        <a:pt x="708" y="592"/>
                      </a:moveTo>
                      <a:cubicBezTo>
                        <a:pt x="676" y="688"/>
                        <a:pt x="572" y="741"/>
                        <a:pt x="476" y="709"/>
                      </a:cubicBezTo>
                      <a:cubicBezTo>
                        <a:pt x="379" y="677"/>
                        <a:pt x="327" y="573"/>
                        <a:pt x="359" y="476"/>
                      </a:cubicBezTo>
                      <a:cubicBezTo>
                        <a:pt x="391" y="380"/>
                        <a:pt x="495" y="328"/>
                        <a:pt x="591" y="360"/>
                      </a:cubicBezTo>
                      <a:cubicBezTo>
                        <a:pt x="688" y="392"/>
                        <a:pt x="740" y="496"/>
                        <a:pt x="708" y="592"/>
                      </a:cubicBezTo>
                      <a:close/>
                      <a:moveTo>
                        <a:pt x="729" y="439"/>
                      </a:moveTo>
                      <a:cubicBezTo>
                        <a:pt x="714" y="408"/>
                        <a:pt x="691" y="380"/>
                        <a:pt x="661" y="358"/>
                      </a:cubicBezTo>
                      <a:cubicBezTo>
                        <a:pt x="794" y="174"/>
                        <a:pt x="794" y="174"/>
                        <a:pt x="794" y="174"/>
                      </a:cubicBezTo>
                      <a:cubicBezTo>
                        <a:pt x="856" y="218"/>
                        <a:pt x="903" y="276"/>
                        <a:pt x="934" y="339"/>
                      </a:cubicBezTo>
                      <a:lnTo>
                        <a:pt x="729" y="4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791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17">
                  <a:extLst>
                    <a:ext uri="{FF2B5EF4-FFF2-40B4-BE49-F238E27FC236}">
                      <a16:creationId xmlns:a16="http://schemas.microsoft.com/office/drawing/2014/main" id="{730EF71A-518A-404F-BA29-FCD42E9068A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851650" y="5027018"/>
                  <a:ext cx="100012" cy="101600"/>
                </a:xfrm>
                <a:custGeom>
                  <a:avLst/>
                  <a:gdLst>
                    <a:gd name="T0" fmla="*/ 206 w 321"/>
                    <a:gd name="T1" fmla="*/ 25 h 322"/>
                    <a:gd name="T2" fmla="*/ 25 w 321"/>
                    <a:gd name="T3" fmla="*/ 116 h 322"/>
                    <a:gd name="T4" fmla="*/ 116 w 321"/>
                    <a:gd name="T5" fmla="*/ 297 h 322"/>
                    <a:gd name="T6" fmla="*/ 297 w 321"/>
                    <a:gd name="T7" fmla="*/ 206 h 322"/>
                    <a:gd name="T8" fmla="*/ 206 w 321"/>
                    <a:gd name="T9" fmla="*/ 25 h 322"/>
                    <a:gd name="T10" fmla="*/ 233 w 321"/>
                    <a:gd name="T11" fmla="*/ 185 h 322"/>
                    <a:gd name="T12" fmla="*/ 137 w 321"/>
                    <a:gd name="T13" fmla="*/ 233 h 322"/>
                    <a:gd name="T14" fmla="*/ 89 w 321"/>
                    <a:gd name="T15" fmla="*/ 137 h 322"/>
                    <a:gd name="T16" fmla="*/ 184 w 321"/>
                    <a:gd name="T17" fmla="*/ 89 h 322"/>
                    <a:gd name="T18" fmla="*/ 233 w 321"/>
                    <a:gd name="T19" fmla="*/ 18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1" h="322">
                      <a:moveTo>
                        <a:pt x="206" y="25"/>
                      </a:moveTo>
                      <a:cubicBezTo>
                        <a:pt x="131" y="0"/>
                        <a:pt x="50" y="41"/>
                        <a:pt x="25" y="116"/>
                      </a:cubicBezTo>
                      <a:cubicBezTo>
                        <a:pt x="0" y="191"/>
                        <a:pt x="41" y="272"/>
                        <a:pt x="116" y="297"/>
                      </a:cubicBezTo>
                      <a:cubicBezTo>
                        <a:pt x="191" y="322"/>
                        <a:pt x="272" y="281"/>
                        <a:pt x="297" y="206"/>
                      </a:cubicBezTo>
                      <a:cubicBezTo>
                        <a:pt x="321" y="131"/>
                        <a:pt x="281" y="50"/>
                        <a:pt x="206" y="25"/>
                      </a:cubicBezTo>
                      <a:close/>
                      <a:moveTo>
                        <a:pt x="233" y="185"/>
                      </a:moveTo>
                      <a:cubicBezTo>
                        <a:pt x="220" y="225"/>
                        <a:pt x="177" y="247"/>
                        <a:pt x="137" y="233"/>
                      </a:cubicBezTo>
                      <a:cubicBezTo>
                        <a:pt x="97" y="220"/>
                        <a:pt x="75" y="177"/>
                        <a:pt x="89" y="137"/>
                      </a:cubicBezTo>
                      <a:cubicBezTo>
                        <a:pt x="102" y="97"/>
                        <a:pt x="145" y="76"/>
                        <a:pt x="184" y="89"/>
                      </a:cubicBezTo>
                      <a:cubicBezTo>
                        <a:pt x="224" y="102"/>
                        <a:pt x="246" y="145"/>
                        <a:pt x="233" y="1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791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94E276C-50DB-41F8-8B50-CD19D0679A8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363" y="3091369"/>
              <a:ext cx="0" cy="7647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D2CFE0D2-5468-40CE-9616-BC8E3BB22476}"/>
                </a:ext>
              </a:extLst>
            </p:cNvPr>
            <p:cNvGrpSpPr/>
            <p:nvPr/>
          </p:nvGrpSpPr>
          <p:grpSpPr>
            <a:xfrm>
              <a:off x="7047041" y="1037717"/>
              <a:ext cx="1848191" cy="2053652"/>
              <a:chOff x="9578140" y="1383622"/>
              <a:chExt cx="2464255" cy="2738203"/>
            </a:xfrm>
          </p:grpSpPr>
          <p:sp>
            <p:nvSpPr>
              <p:cNvPr id="277" name="Freeform: Shape 40">
                <a:extLst>
                  <a:ext uri="{FF2B5EF4-FFF2-40B4-BE49-F238E27FC236}">
                    <a16:creationId xmlns:a16="http://schemas.microsoft.com/office/drawing/2014/main" id="{C98230BD-A003-4D70-A82C-0A7FF857E079}"/>
                  </a:ext>
                </a:extLst>
              </p:cNvPr>
              <p:cNvSpPr/>
              <p:nvPr/>
            </p:nvSpPr>
            <p:spPr>
              <a:xfrm>
                <a:off x="9578140" y="1820057"/>
                <a:ext cx="2464255" cy="2301768"/>
              </a:xfrm>
              <a:custGeom>
                <a:avLst/>
                <a:gdLst>
                  <a:gd name="connsiteX0" fmla="*/ 0 w 2464255"/>
                  <a:gd name="connsiteY0" fmla="*/ 0 h 2301768"/>
                  <a:gd name="connsiteX1" fmla="*/ 1232127 w 2464255"/>
                  <a:gd name="connsiteY1" fmla="*/ 441198 h 2301768"/>
                  <a:gd name="connsiteX2" fmla="*/ 2464254 w 2464255"/>
                  <a:gd name="connsiteY2" fmla="*/ 0 h 2301768"/>
                  <a:gd name="connsiteX3" fmla="*/ 2464255 w 2464255"/>
                  <a:gd name="connsiteY3" fmla="*/ 0 h 2301768"/>
                  <a:gd name="connsiteX4" fmla="*/ 2464255 w 2464255"/>
                  <a:gd name="connsiteY4" fmla="*/ 1860570 h 2301768"/>
                  <a:gd name="connsiteX5" fmla="*/ 2464254 w 2464255"/>
                  <a:gd name="connsiteY5" fmla="*/ 1860570 h 2301768"/>
                  <a:gd name="connsiteX6" fmla="*/ 1232127 w 2464255"/>
                  <a:gd name="connsiteY6" fmla="*/ 2301768 h 2301768"/>
                  <a:gd name="connsiteX7" fmla="*/ 0 w 2464255"/>
                  <a:gd name="connsiteY7" fmla="*/ 1860570 h 230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64255" h="2301768">
                    <a:moveTo>
                      <a:pt x="0" y="0"/>
                    </a:moveTo>
                    <a:cubicBezTo>
                      <a:pt x="0" y="243667"/>
                      <a:pt x="551642" y="441198"/>
                      <a:pt x="1232127" y="441198"/>
                    </a:cubicBezTo>
                    <a:cubicBezTo>
                      <a:pt x="1912612" y="441198"/>
                      <a:pt x="2464254" y="243667"/>
                      <a:pt x="2464254" y="0"/>
                    </a:cubicBezTo>
                    <a:lnTo>
                      <a:pt x="2464255" y="0"/>
                    </a:lnTo>
                    <a:lnTo>
                      <a:pt x="2464255" y="1860570"/>
                    </a:lnTo>
                    <a:lnTo>
                      <a:pt x="2464254" y="1860570"/>
                    </a:lnTo>
                    <a:cubicBezTo>
                      <a:pt x="2464254" y="2104237"/>
                      <a:pt x="1912612" y="2301768"/>
                      <a:pt x="1232127" y="2301768"/>
                    </a:cubicBezTo>
                    <a:cubicBezTo>
                      <a:pt x="551642" y="2301768"/>
                      <a:pt x="0" y="2104237"/>
                      <a:pt x="0" y="186057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B742A05-5A4C-4493-96FB-788EF62A7A2F}"/>
                  </a:ext>
                </a:extLst>
              </p:cNvPr>
              <p:cNvSpPr/>
              <p:nvPr/>
            </p:nvSpPr>
            <p:spPr>
              <a:xfrm>
                <a:off x="9578140" y="1383622"/>
                <a:ext cx="2464254" cy="88239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89E72CE1-6E52-4388-9150-40E6699834AB}"/>
                  </a:ext>
                </a:extLst>
              </p:cNvPr>
              <p:cNvSpPr txBox="1"/>
              <p:nvPr/>
            </p:nvSpPr>
            <p:spPr>
              <a:xfrm>
                <a:off x="9898249" y="1505468"/>
                <a:ext cx="1824036" cy="66727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E-CAD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3C38A32-28B5-4847-94CC-0B105DBEC504}"/>
                  </a:ext>
                </a:extLst>
              </p:cNvPr>
              <p:cNvSpPr txBox="1"/>
              <p:nvPr/>
            </p:nvSpPr>
            <p:spPr>
              <a:xfrm>
                <a:off x="9994292" y="3060528"/>
                <a:ext cx="1631950" cy="76452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Electronics</a:t>
                </a:r>
                <a:b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</a:b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3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Engineer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81" name="Freeform 10">
                <a:extLst>
                  <a:ext uri="{FF2B5EF4-FFF2-40B4-BE49-F238E27FC236}">
                    <a16:creationId xmlns:a16="http://schemas.microsoft.com/office/drawing/2014/main" id="{0BCDF273-E2B6-47B0-9466-BB8BB8237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1818" y="2368065"/>
                <a:ext cx="276898" cy="623748"/>
              </a:xfrm>
              <a:custGeom>
                <a:avLst/>
                <a:gdLst>
                  <a:gd name="T0" fmla="*/ 82 w 190"/>
                  <a:gd name="T1" fmla="*/ 0 h 428"/>
                  <a:gd name="T2" fmla="*/ 156 w 190"/>
                  <a:gd name="T3" fmla="*/ 0 h 428"/>
                  <a:gd name="T4" fmla="*/ 100 w 190"/>
                  <a:gd name="T5" fmla="*/ 149 h 428"/>
                  <a:gd name="T6" fmla="*/ 190 w 190"/>
                  <a:gd name="T7" fmla="*/ 149 h 428"/>
                  <a:gd name="T8" fmla="*/ 0 w 190"/>
                  <a:gd name="T9" fmla="*/ 428 h 428"/>
                  <a:gd name="T10" fmla="*/ 82 w 190"/>
                  <a:gd name="T11" fmla="*/ 206 h 428"/>
                  <a:gd name="T12" fmla="*/ 0 w 190"/>
                  <a:gd name="T13" fmla="*/ 200 h 428"/>
                  <a:gd name="T14" fmla="*/ 82 w 190"/>
                  <a:gd name="T15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428">
                    <a:moveTo>
                      <a:pt x="82" y="0"/>
                    </a:moveTo>
                    <a:lnTo>
                      <a:pt x="156" y="0"/>
                    </a:lnTo>
                    <a:lnTo>
                      <a:pt x="100" y="149"/>
                    </a:lnTo>
                    <a:lnTo>
                      <a:pt x="190" y="149"/>
                    </a:lnTo>
                    <a:lnTo>
                      <a:pt x="0" y="428"/>
                    </a:lnTo>
                    <a:lnTo>
                      <a:pt x="82" y="206"/>
                    </a:lnTo>
                    <a:lnTo>
                      <a:pt x="0" y="20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1B4322B-117E-46E3-B70F-7BDE0E81D77F}"/>
              </a:ext>
            </a:extLst>
          </p:cNvPr>
          <p:cNvCxnSpPr>
            <a:cxnSpLocks/>
            <a:stCxn id="277" idx="6"/>
            <a:endCxn id="240" idx="0"/>
          </p:cNvCxnSpPr>
          <p:nvPr/>
        </p:nvCxnSpPr>
        <p:spPr>
          <a:xfrm>
            <a:off x="7971136" y="3091369"/>
            <a:ext cx="0" cy="7647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59362" y="1124148"/>
            <a:ext cx="8636511" cy="3081023"/>
            <a:chOff x="259362" y="1124148"/>
            <a:chExt cx="8636511" cy="3081023"/>
          </a:xfrm>
        </p:grpSpPr>
        <p:grpSp>
          <p:nvGrpSpPr>
            <p:cNvPr id="7" name="Group 6"/>
            <p:cNvGrpSpPr/>
            <p:nvPr/>
          </p:nvGrpSpPr>
          <p:grpSpPr>
            <a:xfrm>
              <a:off x="259362" y="1124148"/>
              <a:ext cx="8636511" cy="3081023"/>
              <a:chOff x="2605519" y="5084915"/>
              <a:chExt cx="4837662" cy="924992"/>
            </a:xfrm>
          </p:grpSpPr>
          <p:sp>
            <p:nvSpPr>
              <p:cNvPr id="60" name="Freeform: Shape 150">
                <a:extLst>
                  <a:ext uri="{FF2B5EF4-FFF2-40B4-BE49-F238E27FC236}">
                    <a16:creationId xmlns:a16="http://schemas.microsoft.com/office/drawing/2014/main" id="{D9E9F9F9-05D1-46D3-A99F-94F142A1A799}"/>
                  </a:ext>
                </a:extLst>
              </p:cNvPr>
              <p:cNvSpPr/>
              <p:nvPr/>
            </p:nvSpPr>
            <p:spPr>
              <a:xfrm>
                <a:off x="2605519" y="5291030"/>
                <a:ext cx="4837662" cy="718877"/>
              </a:xfrm>
              <a:custGeom>
                <a:avLst/>
                <a:gdLst>
                  <a:gd name="connsiteX0" fmla="*/ 0 w 6450216"/>
                  <a:gd name="connsiteY0" fmla="*/ 0 h 958502"/>
                  <a:gd name="connsiteX1" fmla="*/ 2 w 6450216"/>
                  <a:gd name="connsiteY1" fmla="*/ 0 h 958502"/>
                  <a:gd name="connsiteX2" fmla="*/ 1 w 6450216"/>
                  <a:gd name="connsiteY2" fmla="*/ 1 h 958502"/>
                  <a:gd name="connsiteX3" fmla="*/ 3225109 w 6450216"/>
                  <a:gd name="connsiteY3" fmla="*/ 285973 h 958502"/>
                  <a:gd name="connsiteX4" fmla="*/ 6384694 w 6450216"/>
                  <a:gd name="connsiteY4" fmla="*/ 57635 h 958502"/>
                  <a:gd name="connsiteX5" fmla="*/ 6450215 w 6450216"/>
                  <a:gd name="connsiteY5" fmla="*/ 3 h 958502"/>
                  <a:gd name="connsiteX6" fmla="*/ 6450215 w 6450216"/>
                  <a:gd name="connsiteY6" fmla="*/ 669643 h 958502"/>
                  <a:gd name="connsiteX7" fmla="*/ 6446934 w 6450216"/>
                  <a:gd name="connsiteY7" fmla="*/ 669643 h 958502"/>
                  <a:gd name="connsiteX8" fmla="*/ 6450216 w 6450216"/>
                  <a:gd name="connsiteY8" fmla="*/ 672530 h 958502"/>
                  <a:gd name="connsiteX9" fmla="*/ 3225108 w 6450216"/>
                  <a:gd name="connsiteY9" fmla="*/ 958502 h 958502"/>
                  <a:gd name="connsiteX10" fmla="*/ 0 w 6450216"/>
                  <a:gd name="connsiteY10" fmla="*/ 672530 h 958502"/>
                  <a:gd name="connsiteX11" fmla="*/ 3282 w 6450216"/>
                  <a:gd name="connsiteY11" fmla="*/ 669643 h 958502"/>
                  <a:gd name="connsiteX12" fmla="*/ 0 w 6450216"/>
                  <a:gd name="connsiteY12" fmla="*/ 669643 h 958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50216" h="958502">
                    <a:moveTo>
                      <a:pt x="0" y="0"/>
                    </a:moveTo>
                    <a:lnTo>
                      <a:pt x="2" y="0"/>
                    </a:lnTo>
                    <a:lnTo>
                      <a:pt x="1" y="1"/>
                    </a:lnTo>
                    <a:cubicBezTo>
                      <a:pt x="1" y="157939"/>
                      <a:pt x="1443931" y="285973"/>
                      <a:pt x="3225109" y="285973"/>
                    </a:cubicBezTo>
                    <a:cubicBezTo>
                      <a:pt x="4783640" y="285973"/>
                      <a:pt x="6083965" y="187947"/>
                      <a:pt x="6384694" y="57635"/>
                    </a:cubicBezTo>
                    <a:lnTo>
                      <a:pt x="6450215" y="3"/>
                    </a:lnTo>
                    <a:lnTo>
                      <a:pt x="6450215" y="669643"/>
                    </a:lnTo>
                    <a:lnTo>
                      <a:pt x="6446934" y="669643"/>
                    </a:lnTo>
                    <a:lnTo>
                      <a:pt x="6450216" y="672530"/>
                    </a:lnTo>
                    <a:cubicBezTo>
                      <a:pt x="6450216" y="830468"/>
                      <a:pt x="5006286" y="958502"/>
                      <a:pt x="3225108" y="958502"/>
                    </a:cubicBezTo>
                    <a:cubicBezTo>
                      <a:pt x="1443930" y="958502"/>
                      <a:pt x="0" y="830468"/>
                      <a:pt x="0" y="672530"/>
                    </a:cubicBezTo>
                    <a:lnTo>
                      <a:pt x="3282" y="669643"/>
                    </a:lnTo>
                    <a:lnTo>
                      <a:pt x="0" y="66964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DCB9DC1-B6D7-4A91-92E3-0D1829F045EA}"/>
                  </a:ext>
                </a:extLst>
              </p:cNvPr>
              <p:cNvSpPr/>
              <p:nvPr/>
            </p:nvSpPr>
            <p:spPr>
              <a:xfrm>
                <a:off x="2605520" y="5084915"/>
                <a:ext cx="4837661" cy="42895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F5486"/>
                    </a:solidFill>
                    <a:effectLst/>
                    <a:uLnTx/>
                    <a:uFillTx/>
                    <a:latin typeface="3ds" panose="02000503020000020004" pitchFamily="50" charset="0"/>
                  </a:rPr>
                  <a:t>Engineering Data </a:t>
                </a:r>
                <a:r>
                  <a:rPr kumimoji="0" lang="ko-KR" altLang="en-US" sz="3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F5486"/>
                    </a:solidFill>
                    <a:effectLst/>
                    <a:uLnTx/>
                    <a:uFillTx/>
                    <a:latin typeface="3ds" panose="02000503020000020004" pitchFamily="50" charset="0"/>
                  </a:rPr>
                  <a:t>통합 관리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F5486"/>
                  </a:solidFill>
                  <a:effectLst/>
                  <a:uLnTx/>
                  <a:uFillTx/>
                  <a:latin typeface="3ds" panose="02000503020000020004" pitchFamily="50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503287" y="3180211"/>
              <a:ext cx="1084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Mechanical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Engineer</a:t>
              </a:r>
              <a:endParaRPr lang="ko-KR" altLang="en-US" sz="1600" b="1" dirty="0">
                <a:solidFill>
                  <a:srgbClr val="0F5486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CFA0D41-1458-486B-A9C4-F3490DB21593}"/>
                </a:ext>
              </a:extLst>
            </p:cNvPr>
            <p:cNvGrpSpPr/>
            <p:nvPr/>
          </p:nvGrpSpPr>
          <p:grpSpPr>
            <a:xfrm>
              <a:off x="3095285" y="2672917"/>
              <a:ext cx="501093" cy="454602"/>
              <a:chOff x="1377951" y="1343025"/>
              <a:chExt cx="769936" cy="698500"/>
            </a:xfrm>
            <a:solidFill>
              <a:schemeClr val="bg1"/>
            </a:solidFill>
          </p:grpSpPr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98165E05-059F-4B3F-8364-6FF3F661C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325" y="1349375"/>
                <a:ext cx="436562" cy="306388"/>
              </a:xfrm>
              <a:custGeom>
                <a:avLst/>
                <a:gdLst>
                  <a:gd name="T0" fmla="*/ 876 w 888"/>
                  <a:gd name="T1" fmla="*/ 414 h 624"/>
                  <a:gd name="T2" fmla="*/ 799 w 888"/>
                  <a:gd name="T3" fmla="*/ 356 h 624"/>
                  <a:gd name="T4" fmla="*/ 723 w 888"/>
                  <a:gd name="T5" fmla="*/ 327 h 624"/>
                  <a:gd name="T6" fmla="*/ 644 w 888"/>
                  <a:gd name="T7" fmla="*/ 295 h 624"/>
                  <a:gd name="T8" fmla="*/ 641 w 888"/>
                  <a:gd name="T9" fmla="*/ 293 h 624"/>
                  <a:gd name="T10" fmla="*/ 605 w 888"/>
                  <a:gd name="T11" fmla="*/ 220 h 624"/>
                  <a:gd name="T12" fmla="*/ 585 w 888"/>
                  <a:gd name="T13" fmla="*/ 203 h 624"/>
                  <a:gd name="T14" fmla="*/ 585 w 888"/>
                  <a:gd name="T15" fmla="*/ 203 h 624"/>
                  <a:gd name="T16" fmla="*/ 305 w 888"/>
                  <a:gd name="T17" fmla="*/ 32 h 624"/>
                  <a:gd name="T18" fmla="*/ 183 w 888"/>
                  <a:gd name="T19" fmla="*/ 5 h 624"/>
                  <a:gd name="T20" fmla="*/ 14 w 888"/>
                  <a:gd name="T21" fmla="*/ 2 h 624"/>
                  <a:gd name="T22" fmla="*/ 8 w 888"/>
                  <a:gd name="T23" fmla="*/ 21 h 624"/>
                  <a:gd name="T24" fmla="*/ 8 w 888"/>
                  <a:gd name="T25" fmla="*/ 21 h 624"/>
                  <a:gd name="T26" fmla="*/ 332 w 888"/>
                  <a:gd name="T27" fmla="*/ 200 h 624"/>
                  <a:gd name="T28" fmla="*/ 335 w 888"/>
                  <a:gd name="T29" fmla="*/ 225 h 624"/>
                  <a:gd name="T30" fmla="*/ 284 w 888"/>
                  <a:gd name="T31" fmla="*/ 287 h 624"/>
                  <a:gd name="T32" fmla="*/ 454 w 888"/>
                  <a:gd name="T33" fmla="*/ 416 h 624"/>
                  <a:gd name="T34" fmla="*/ 457 w 888"/>
                  <a:gd name="T35" fmla="*/ 412 h 624"/>
                  <a:gd name="T36" fmla="*/ 538 w 888"/>
                  <a:gd name="T37" fmla="*/ 425 h 624"/>
                  <a:gd name="T38" fmla="*/ 590 w 888"/>
                  <a:gd name="T39" fmla="*/ 503 h 624"/>
                  <a:gd name="T40" fmla="*/ 616 w 888"/>
                  <a:gd name="T41" fmla="*/ 545 h 624"/>
                  <a:gd name="T42" fmla="*/ 710 w 888"/>
                  <a:gd name="T43" fmla="*/ 616 h 624"/>
                  <a:gd name="T44" fmla="*/ 742 w 888"/>
                  <a:gd name="T45" fmla="*/ 612 h 624"/>
                  <a:gd name="T46" fmla="*/ 880 w 888"/>
                  <a:gd name="T47" fmla="*/ 446 h 624"/>
                  <a:gd name="T48" fmla="*/ 876 w 888"/>
                  <a:gd name="T49" fmla="*/ 41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8" h="624">
                    <a:moveTo>
                      <a:pt x="876" y="414"/>
                    </a:moveTo>
                    <a:cubicBezTo>
                      <a:pt x="799" y="356"/>
                      <a:pt x="799" y="356"/>
                      <a:pt x="799" y="356"/>
                    </a:cubicBezTo>
                    <a:cubicBezTo>
                      <a:pt x="778" y="339"/>
                      <a:pt x="751" y="329"/>
                      <a:pt x="723" y="327"/>
                    </a:cubicBezTo>
                    <a:cubicBezTo>
                      <a:pt x="694" y="324"/>
                      <a:pt x="667" y="312"/>
                      <a:pt x="644" y="295"/>
                    </a:cubicBezTo>
                    <a:cubicBezTo>
                      <a:pt x="641" y="293"/>
                      <a:pt x="641" y="293"/>
                      <a:pt x="641" y="293"/>
                    </a:cubicBezTo>
                    <a:cubicBezTo>
                      <a:pt x="624" y="279"/>
                      <a:pt x="615" y="240"/>
                      <a:pt x="605" y="220"/>
                    </a:cubicBezTo>
                    <a:cubicBezTo>
                      <a:pt x="601" y="212"/>
                      <a:pt x="598" y="212"/>
                      <a:pt x="585" y="203"/>
                    </a:cubicBezTo>
                    <a:cubicBezTo>
                      <a:pt x="585" y="203"/>
                      <a:pt x="585" y="203"/>
                      <a:pt x="585" y="203"/>
                    </a:cubicBezTo>
                    <a:cubicBezTo>
                      <a:pt x="538" y="167"/>
                      <a:pt x="413" y="65"/>
                      <a:pt x="305" y="32"/>
                    </a:cubicBezTo>
                    <a:cubicBezTo>
                      <a:pt x="263" y="19"/>
                      <a:pt x="216" y="9"/>
                      <a:pt x="183" y="5"/>
                    </a:cubicBezTo>
                    <a:cubicBezTo>
                      <a:pt x="130" y="0"/>
                      <a:pt x="63" y="1"/>
                      <a:pt x="14" y="2"/>
                    </a:cubicBezTo>
                    <a:cubicBezTo>
                      <a:pt x="4" y="3"/>
                      <a:pt x="0" y="15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19" y="48"/>
                      <a:pt x="265" y="114"/>
                      <a:pt x="332" y="200"/>
                    </a:cubicBezTo>
                    <a:cubicBezTo>
                      <a:pt x="338" y="208"/>
                      <a:pt x="341" y="217"/>
                      <a:pt x="335" y="225"/>
                    </a:cubicBezTo>
                    <a:cubicBezTo>
                      <a:pt x="284" y="287"/>
                      <a:pt x="284" y="287"/>
                      <a:pt x="284" y="287"/>
                    </a:cubicBezTo>
                    <a:cubicBezTo>
                      <a:pt x="454" y="416"/>
                      <a:pt x="454" y="416"/>
                      <a:pt x="454" y="416"/>
                    </a:cubicBezTo>
                    <a:cubicBezTo>
                      <a:pt x="457" y="412"/>
                      <a:pt x="457" y="412"/>
                      <a:pt x="457" y="412"/>
                    </a:cubicBezTo>
                    <a:cubicBezTo>
                      <a:pt x="478" y="387"/>
                      <a:pt x="512" y="405"/>
                      <a:pt x="538" y="425"/>
                    </a:cubicBezTo>
                    <a:cubicBezTo>
                      <a:pt x="564" y="444"/>
                      <a:pt x="582" y="472"/>
                      <a:pt x="590" y="503"/>
                    </a:cubicBezTo>
                    <a:cubicBezTo>
                      <a:pt x="594" y="520"/>
                      <a:pt x="603" y="535"/>
                      <a:pt x="616" y="545"/>
                    </a:cubicBezTo>
                    <a:cubicBezTo>
                      <a:pt x="710" y="616"/>
                      <a:pt x="710" y="616"/>
                      <a:pt x="710" y="616"/>
                    </a:cubicBezTo>
                    <a:cubicBezTo>
                      <a:pt x="720" y="624"/>
                      <a:pt x="734" y="622"/>
                      <a:pt x="742" y="612"/>
                    </a:cubicBezTo>
                    <a:cubicBezTo>
                      <a:pt x="880" y="446"/>
                      <a:pt x="880" y="446"/>
                      <a:pt x="880" y="446"/>
                    </a:cubicBezTo>
                    <a:cubicBezTo>
                      <a:pt x="888" y="436"/>
                      <a:pt x="886" y="422"/>
                      <a:pt x="876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5E838626-07A4-4B65-B94E-87A486F56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1506538"/>
                <a:ext cx="160337" cy="171450"/>
              </a:xfrm>
              <a:custGeom>
                <a:avLst/>
                <a:gdLst>
                  <a:gd name="T0" fmla="*/ 63 w 101"/>
                  <a:gd name="T1" fmla="*/ 0 h 108"/>
                  <a:gd name="T2" fmla="*/ 0 w 101"/>
                  <a:gd name="T3" fmla="*/ 72 h 108"/>
                  <a:gd name="T4" fmla="*/ 39 w 101"/>
                  <a:gd name="T5" fmla="*/ 108 h 108"/>
                  <a:gd name="T6" fmla="*/ 101 w 101"/>
                  <a:gd name="T7" fmla="*/ 29 h 108"/>
                  <a:gd name="T8" fmla="*/ 63 w 101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8">
                    <a:moveTo>
                      <a:pt x="63" y="0"/>
                    </a:moveTo>
                    <a:lnTo>
                      <a:pt x="0" y="72"/>
                    </a:lnTo>
                    <a:lnTo>
                      <a:pt x="39" y="108"/>
                    </a:lnTo>
                    <a:lnTo>
                      <a:pt x="101" y="29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F8BFE9A-9E21-4B89-9F29-D6F773119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150" y="1743075"/>
                <a:ext cx="254000" cy="292100"/>
              </a:xfrm>
              <a:custGeom>
                <a:avLst/>
                <a:gdLst>
                  <a:gd name="T0" fmla="*/ 17 w 516"/>
                  <a:gd name="T1" fmla="*/ 437 h 591"/>
                  <a:gd name="T2" fmla="*/ 25 w 516"/>
                  <a:gd name="T3" fmla="*/ 506 h 591"/>
                  <a:gd name="T4" fmla="*/ 116 w 516"/>
                  <a:gd name="T5" fmla="*/ 575 h 591"/>
                  <a:gd name="T6" fmla="*/ 188 w 516"/>
                  <a:gd name="T7" fmla="*/ 566 h 591"/>
                  <a:gd name="T8" fmla="*/ 516 w 516"/>
                  <a:gd name="T9" fmla="*/ 148 h 591"/>
                  <a:gd name="T10" fmla="*/ 397 w 516"/>
                  <a:gd name="T11" fmla="*/ 0 h 591"/>
                  <a:gd name="T12" fmla="*/ 17 w 516"/>
                  <a:gd name="T13" fmla="*/ 43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6" h="591">
                    <a:moveTo>
                      <a:pt x="17" y="437"/>
                    </a:moveTo>
                    <a:cubicBezTo>
                      <a:pt x="0" y="458"/>
                      <a:pt x="3" y="489"/>
                      <a:pt x="25" y="506"/>
                    </a:cubicBezTo>
                    <a:cubicBezTo>
                      <a:pt x="116" y="575"/>
                      <a:pt x="116" y="575"/>
                      <a:pt x="116" y="575"/>
                    </a:cubicBezTo>
                    <a:cubicBezTo>
                      <a:pt x="138" y="591"/>
                      <a:pt x="170" y="588"/>
                      <a:pt x="188" y="566"/>
                    </a:cubicBezTo>
                    <a:cubicBezTo>
                      <a:pt x="516" y="148"/>
                      <a:pt x="516" y="148"/>
                      <a:pt x="516" y="148"/>
                    </a:cubicBezTo>
                    <a:cubicBezTo>
                      <a:pt x="397" y="0"/>
                      <a:pt x="397" y="0"/>
                      <a:pt x="397" y="0"/>
                    </a:cubicBezTo>
                    <a:lnTo>
                      <a:pt x="17" y="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3D417962-5275-4DED-8395-F8D8BEE4BA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7951" y="1343025"/>
                <a:ext cx="666750" cy="698500"/>
              </a:xfrm>
              <a:custGeom>
                <a:avLst/>
                <a:gdLst>
                  <a:gd name="T0" fmla="*/ 632 w 1352"/>
                  <a:gd name="T1" fmla="*/ 495 h 1415"/>
                  <a:gd name="T2" fmla="*/ 577 w 1352"/>
                  <a:gd name="T3" fmla="*/ 338 h 1415"/>
                  <a:gd name="T4" fmla="*/ 504 w 1352"/>
                  <a:gd name="T5" fmla="*/ 97 h 1415"/>
                  <a:gd name="T6" fmla="*/ 274 w 1352"/>
                  <a:gd name="T7" fmla="*/ 6 h 1415"/>
                  <a:gd name="T8" fmla="*/ 262 w 1352"/>
                  <a:gd name="T9" fmla="*/ 36 h 1415"/>
                  <a:gd name="T10" fmla="*/ 392 w 1352"/>
                  <a:gd name="T11" fmla="*/ 177 h 1415"/>
                  <a:gd name="T12" fmla="*/ 389 w 1352"/>
                  <a:gd name="T13" fmla="*/ 274 h 1415"/>
                  <a:gd name="T14" fmla="*/ 270 w 1352"/>
                  <a:gd name="T15" fmla="*/ 384 h 1415"/>
                  <a:gd name="T16" fmla="*/ 173 w 1352"/>
                  <a:gd name="T17" fmla="*/ 381 h 1415"/>
                  <a:gd name="T18" fmla="*/ 43 w 1352"/>
                  <a:gd name="T19" fmla="*/ 241 h 1415"/>
                  <a:gd name="T20" fmla="*/ 12 w 1352"/>
                  <a:gd name="T21" fmla="*/ 250 h 1415"/>
                  <a:gd name="T22" fmla="*/ 88 w 1352"/>
                  <a:gd name="T23" fmla="*/ 489 h 1415"/>
                  <a:gd name="T24" fmla="*/ 318 w 1352"/>
                  <a:gd name="T25" fmla="*/ 577 h 1415"/>
                  <a:gd name="T26" fmla="*/ 470 w 1352"/>
                  <a:gd name="T27" fmla="*/ 643 h 1415"/>
                  <a:gd name="T28" fmla="*/ 1032 w 1352"/>
                  <a:gd name="T29" fmla="*/ 1341 h 1415"/>
                  <a:gd name="T30" fmla="*/ 1278 w 1352"/>
                  <a:gd name="T31" fmla="*/ 1350 h 1415"/>
                  <a:gd name="T32" fmla="*/ 1278 w 1352"/>
                  <a:gd name="T33" fmla="*/ 1350 h 1415"/>
                  <a:gd name="T34" fmla="*/ 1287 w 1352"/>
                  <a:gd name="T35" fmla="*/ 1103 h 1415"/>
                  <a:gd name="T36" fmla="*/ 632 w 1352"/>
                  <a:gd name="T37" fmla="*/ 495 h 1415"/>
                  <a:gd name="T38" fmla="*/ 1214 w 1352"/>
                  <a:gd name="T39" fmla="*/ 1281 h 1415"/>
                  <a:gd name="T40" fmla="*/ 1092 w 1352"/>
                  <a:gd name="T41" fmla="*/ 1277 h 1415"/>
                  <a:gd name="T42" fmla="*/ 1097 w 1352"/>
                  <a:gd name="T43" fmla="*/ 1155 h 1415"/>
                  <a:gd name="T44" fmla="*/ 1219 w 1352"/>
                  <a:gd name="T45" fmla="*/ 1159 h 1415"/>
                  <a:gd name="T46" fmla="*/ 1214 w 1352"/>
                  <a:gd name="T47" fmla="*/ 1281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52" h="1415">
                    <a:moveTo>
                      <a:pt x="632" y="495"/>
                    </a:moveTo>
                    <a:cubicBezTo>
                      <a:pt x="589" y="455"/>
                      <a:pt x="567" y="396"/>
                      <a:pt x="577" y="338"/>
                    </a:cubicBezTo>
                    <a:cubicBezTo>
                      <a:pt x="591" y="254"/>
                      <a:pt x="567" y="164"/>
                      <a:pt x="504" y="97"/>
                    </a:cubicBezTo>
                    <a:cubicBezTo>
                      <a:pt x="443" y="31"/>
                      <a:pt x="357" y="0"/>
                      <a:pt x="274" y="6"/>
                    </a:cubicBezTo>
                    <a:cubicBezTo>
                      <a:pt x="259" y="7"/>
                      <a:pt x="252" y="25"/>
                      <a:pt x="262" y="36"/>
                    </a:cubicBezTo>
                    <a:cubicBezTo>
                      <a:pt x="392" y="177"/>
                      <a:pt x="392" y="177"/>
                      <a:pt x="392" y="177"/>
                    </a:cubicBezTo>
                    <a:cubicBezTo>
                      <a:pt x="418" y="204"/>
                      <a:pt x="417" y="248"/>
                      <a:pt x="389" y="274"/>
                    </a:cubicBezTo>
                    <a:cubicBezTo>
                      <a:pt x="270" y="384"/>
                      <a:pt x="270" y="384"/>
                      <a:pt x="270" y="384"/>
                    </a:cubicBezTo>
                    <a:cubicBezTo>
                      <a:pt x="242" y="410"/>
                      <a:pt x="199" y="408"/>
                      <a:pt x="173" y="381"/>
                    </a:cubicBezTo>
                    <a:cubicBezTo>
                      <a:pt x="43" y="241"/>
                      <a:pt x="43" y="241"/>
                      <a:pt x="43" y="241"/>
                    </a:cubicBezTo>
                    <a:cubicBezTo>
                      <a:pt x="32" y="230"/>
                      <a:pt x="14" y="235"/>
                      <a:pt x="12" y="250"/>
                    </a:cubicBezTo>
                    <a:cubicBezTo>
                      <a:pt x="0" y="334"/>
                      <a:pt x="25" y="423"/>
                      <a:pt x="88" y="489"/>
                    </a:cubicBezTo>
                    <a:cubicBezTo>
                      <a:pt x="149" y="554"/>
                      <a:pt x="235" y="583"/>
                      <a:pt x="318" y="577"/>
                    </a:cubicBezTo>
                    <a:cubicBezTo>
                      <a:pt x="376" y="572"/>
                      <a:pt x="433" y="597"/>
                      <a:pt x="470" y="643"/>
                    </a:cubicBezTo>
                    <a:cubicBezTo>
                      <a:pt x="1032" y="1341"/>
                      <a:pt x="1032" y="1341"/>
                      <a:pt x="1032" y="1341"/>
                    </a:cubicBezTo>
                    <a:cubicBezTo>
                      <a:pt x="1097" y="1411"/>
                      <a:pt x="1208" y="1415"/>
                      <a:pt x="1278" y="1350"/>
                    </a:cubicBezTo>
                    <a:cubicBezTo>
                      <a:pt x="1278" y="1350"/>
                      <a:pt x="1278" y="1350"/>
                      <a:pt x="1278" y="1350"/>
                    </a:cubicBezTo>
                    <a:cubicBezTo>
                      <a:pt x="1348" y="1284"/>
                      <a:pt x="1352" y="1173"/>
                      <a:pt x="1287" y="1103"/>
                    </a:cubicBezTo>
                    <a:lnTo>
                      <a:pt x="632" y="495"/>
                    </a:lnTo>
                    <a:close/>
                    <a:moveTo>
                      <a:pt x="1214" y="1281"/>
                    </a:moveTo>
                    <a:cubicBezTo>
                      <a:pt x="1180" y="1314"/>
                      <a:pt x="1125" y="1312"/>
                      <a:pt x="1092" y="1277"/>
                    </a:cubicBezTo>
                    <a:cubicBezTo>
                      <a:pt x="1060" y="1242"/>
                      <a:pt x="1062" y="1187"/>
                      <a:pt x="1097" y="1155"/>
                    </a:cubicBezTo>
                    <a:cubicBezTo>
                      <a:pt x="1132" y="1122"/>
                      <a:pt x="1186" y="1124"/>
                      <a:pt x="1219" y="1159"/>
                    </a:cubicBezTo>
                    <a:cubicBezTo>
                      <a:pt x="1251" y="1194"/>
                      <a:pt x="1249" y="1249"/>
                      <a:pt x="1214" y="12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CFA0D41-1458-486B-A9C4-F3490DB21593}"/>
                </a:ext>
              </a:extLst>
            </p:cNvPr>
            <p:cNvGrpSpPr/>
            <p:nvPr/>
          </p:nvGrpSpPr>
          <p:grpSpPr>
            <a:xfrm>
              <a:off x="4359931" y="2672917"/>
              <a:ext cx="501094" cy="454602"/>
              <a:chOff x="1377949" y="1343025"/>
              <a:chExt cx="769938" cy="698500"/>
            </a:xfrm>
            <a:solidFill>
              <a:schemeClr val="bg1"/>
            </a:solidFill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98165E05-059F-4B3F-8364-6FF3F661C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325" y="1349375"/>
                <a:ext cx="436562" cy="306388"/>
              </a:xfrm>
              <a:custGeom>
                <a:avLst/>
                <a:gdLst>
                  <a:gd name="T0" fmla="*/ 876 w 888"/>
                  <a:gd name="T1" fmla="*/ 414 h 624"/>
                  <a:gd name="T2" fmla="*/ 799 w 888"/>
                  <a:gd name="T3" fmla="*/ 356 h 624"/>
                  <a:gd name="T4" fmla="*/ 723 w 888"/>
                  <a:gd name="T5" fmla="*/ 327 h 624"/>
                  <a:gd name="T6" fmla="*/ 644 w 888"/>
                  <a:gd name="T7" fmla="*/ 295 h 624"/>
                  <a:gd name="T8" fmla="*/ 641 w 888"/>
                  <a:gd name="T9" fmla="*/ 293 h 624"/>
                  <a:gd name="T10" fmla="*/ 605 w 888"/>
                  <a:gd name="T11" fmla="*/ 220 h 624"/>
                  <a:gd name="T12" fmla="*/ 585 w 888"/>
                  <a:gd name="T13" fmla="*/ 203 h 624"/>
                  <a:gd name="T14" fmla="*/ 585 w 888"/>
                  <a:gd name="T15" fmla="*/ 203 h 624"/>
                  <a:gd name="T16" fmla="*/ 305 w 888"/>
                  <a:gd name="T17" fmla="*/ 32 h 624"/>
                  <a:gd name="T18" fmla="*/ 183 w 888"/>
                  <a:gd name="T19" fmla="*/ 5 h 624"/>
                  <a:gd name="T20" fmla="*/ 14 w 888"/>
                  <a:gd name="T21" fmla="*/ 2 h 624"/>
                  <a:gd name="T22" fmla="*/ 8 w 888"/>
                  <a:gd name="T23" fmla="*/ 21 h 624"/>
                  <a:gd name="T24" fmla="*/ 8 w 888"/>
                  <a:gd name="T25" fmla="*/ 21 h 624"/>
                  <a:gd name="T26" fmla="*/ 332 w 888"/>
                  <a:gd name="T27" fmla="*/ 200 h 624"/>
                  <a:gd name="T28" fmla="*/ 335 w 888"/>
                  <a:gd name="T29" fmla="*/ 225 h 624"/>
                  <a:gd name="T30" fmla="*/ 284 w 888"/>
                  <a:gd name="T31" fmla="*/ 287 h 624"/>
                  <a:gd name="T32" fmla="*/ 454 w 888"/>
                  <a:gd name="T33" fmla="*/ 416 h 624"/>
                  <a:gd name="T34" fmla="*/ 457 w 888"/>
                  <a:gd name="T35" fmla="*/ 412 h 624"/>
                  <a:gd name="T36" fmla="*/ 538 w 888"/>
                  <a:gd name="T37" fmla="*/ 425 h 624"/>
                  <a:gd name="T38" fmla="*/ 590 w 888"/>
                  <a:gd name="T39" fmla="*/ 503 h 624"/>
                  <a:gd name="T40" fmla="*/ 616 w 888"/>
                  <a:gd name="T41" fmla="*/ 545 h 624"/>
                  <a:gd name="T42" fmla="*/ 710 w 888"/>
                  <a:gd name="T43" fmla="*/ 616 h 624"/>
                  <a:gd name="T44" fmla="*/ 742 w 888"/>
                  <a:gd name="T45" fmla="*/ 612 h 624"/>
                  <a:gd name="T46" fmla="*/ 880 w 888"/>
                  <a:gd name="T47" fmla="*/ 446 h 624"/>
                  <a:gd name="T48" fmla="*/ 876 w 888"/>
                  <a:gd name="T49" fmla="*/ 41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8" h="624">
                    <a:moveTo>
                      <a:pt x="876" y="414"/>
                    </a:moveTo>
                    <a:cubicBezTo>
                      <a:pt x="799" y="356"/>
                      <a:pt x="799" y="356"/>
                      <a:pt x="799" y="356"/>
                    </a:cubicBezTo>
                    <a:cubicBezTo>
                      <a:pt x="778" y="339"/>
                      <a:pt x="751" y="329"/>
                      <a:pt x="723" y="327"/>
                    </a:cubicBezTo>
                    <a:cubicBezTo>
                      <a:pt x="694" y="324"/>
                      <a:pt x="667" y="312"/>
                      <a:pt x="644" y="295"/>
                    </a:cubicBezTo>
                    <a:cubicBezTo>
                      <a:pt x="641" y="293"/>
                      <a:pt x="641" y="293"/>
                      <a:pt x="641" y="293"/>
                    </a:cubicBezTo>
                    <a:cubicBezTo>
                      <a:pt x="624" y="279"/>
                      <a:pt x="615" y="240"/>
                      <a:pt x="605" y="220"/>
                    </a:cubicBezTo>
                    <a:cubicBezTo>
                      <a:pt x="601" y="212"/>
                      <a:pt x="598" y="212"/>
                      <a:pt x="585" y="203"/>
                    </a:cubicBezTo>
                    <a:cubicBezTo>
                      <a:pt x="585" y="203"/>
                      <a:pt x="585" y="203"/>
                      <a:pt x="585" y="203"/>
                    </a:cubicBezTo>
                    <a:cubicBezTo>
                      <a:pt x="538" y="167"/>
                      <a:pt x="413" y="65"/>
                      <a:pt x="305" y="32"/>
                    </a:cubicBezTo>
                    <a:cubicBezTo>
                      <a:pt x="263" y="19"/>
                      <a:pt x="216" y="9"/>
                      <a:pt x="183" y="5"/>
                    </a:cubicBezTo>
                    <a:cubicBezTo>
                      <a:pt x="130" y="0"/>
                      <a:pt x="63" y="1"/>
                      <a:pt x="14" y="2"/>
                    </a:cubicBezTo>
                    <a:cubicBezTo>
                      <a:pt x="4" y="3"/>
                      <a:pt x="0" y="15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19" y="48"/>
                      <a:pt x="265" y="114"/>
                      <a:pt x="332" y="200"/>
                    </a:cubicBezTo>
                    <a:cubicBezTo>
                      <a:pt x="338" y="208"/>
                      <a:pt x="341" y="217"/>
                      <a:pt x="335" y="225"/>
                    </a:cubicBezTo>
                    <a:cubicBezTo>
                      <a:pt x="284" y="287"/>
                      <a:pt x="284" y="287"/>
                      <a:pt x="284" y="287"/>
                    </a:cubicBezTo>
                    <a:cubicBezTo>
                      <a:pt x="454" y="416"/>
                      <a:pt x="454" y="416"/>
                      <a:pt x="454" y="416"/>
                    </a:cubicBezTo>
                    <a:cubicBezTo>
                      <a:pt x="457" y="412"/>
                      <a:pt x="457" y="412"/>
                      <a:pt x="457" y="412"/>
                    </a:cubicBezTo>
                    <a:cubicBezTo>
                      <a:pt x="478" y="387"/>
                      <a:pt x="512" y="405"/>
                      <a:pt x="538" y="425"/>
                    </a:cubicBezTo>
                    <a:cubicBezTo>
                      <a:pt x="564" y="444"/>
                      <a:pt x="582" y="472"/>
                      <a:pt x="590" y="503"/>
                    </a:cubicBezTo>
                    <a:cubicBezTo>
                      <a:pt x="594" y="520"/>
                      <a:pt x="603" y="535"/>
                      <a:pt x="616" y="545"/>
                    </a:cubicBezTo>
                    <a:cubicBezTo>
                      <a:pt x="710" y="616"/>
                      <a:pt x="710" y="616"/>
                      <a:pt x="710" y="616"/>
                    </a:cubicBezTo>
                    <a:cubicBezTo>
                      <a:pt x="720" y="624"/>
                      <a:pt x="734" y="622"/>
                      <a:pt x="742" y="612"/>
                    </a:cubicBezTo>
                    <a:cubicBezTo>
                      <a:pt x="880" y="446"/>
                      <a:pt x="880" y="446"/>
                      <a:pt x="880" y="446"/>
                    </a:cubicBezTo>
                    <a:cubicBezTo>
                      <a:pt x="888" y="436"/>
                      <a:pt x="886" y="422"/>
                      <a:pt x="876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5E838626-07A4-4B65-B94E-87A486F56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1506538"/>
                <a:ext cx="160337" cy="171450"/>
              </a:xfrm>
              <a:custGeom>
                <a:avLst/>
                <a:gdLst>
                  <a:gd name="T0" fmla="*/ 63 w 101"/>
                  <a:gd name="T1" fmla="*/ 0 h 108"/>
                  <a:gd name="T2" fmla="*/ 0 w 101"/>
                  <a:gd name="T3" fmla="*/ 72 h 108"/>
                  <a:gd name="T4" fmla="*/ 39 w 101"/>
                  <a:gd name="T5" fmla="*/ 108 h 108"/>
                  <a:gd name="T6" fmla="*/ 101 w 101"/>
                  <a:gd name="T7" fmla="*/ 29 h 108"/>
                  <a:gd name="T8" fmla="*/ 63 w 101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8">
                    <a:moveTo>
                      <a:pt x="63" y="0"/>
                    </a:moveTo>
                    <a:lnTo>
                      <a:pt x="0" y="72"/>
                    </a:lnTo>
                    <a:lnTo>
                      <a:pt x="39" y="108"/>
                    </a:lnTo>
                    <a:lnTo>
                      <a:pt x="101" y="29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3F8BFE9A-9E21-4B89-9F29-D6F773119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150" y="1743075"/>
                <a:ext cx="254000" cy="292100"/>
              </a:xfrm>
              <a:custGeom>
                <a:avLst/>
                <a:gdLst>
                  <a:gd name="T0" fmla="*/ 17 w 516"/>
                  <a:gd name="T1" fmla="*/ 437 h 591"/>
                  <a:gd name="T2" fmla="*/ 25 w 516"/>
                  <a:gd name="T3" fmla="*/ 506 h 591"/>
                  <a:gd name="T4" fmla="*/ 116 w 516"/>
                  <a:gd name="T5" fmla="*/ 575 h 591"/>
                  <a:gd name="T6" fmla="*/ 188 w 516"/>
                  <a:gd name="T7" fmla="*/ 566 h 591"/>
                  <a:gd name="T8" fmla="*/ 516 w 516"/>
                  <a:gd name="T9" fmla="*/ 148 h 591"/>
                  <a:gd name="T10" fmla="*/ 397 w 516"/>
                  <a:gd name="T11" fmla="*/ 0 h 591"/>
                  <a:gd name="T12" fmla="*/ 17 w 516"/>
                  <a:gd name="T13" fmla="*/ 43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6" h="591">
                    <a:moveTo>
                      <a:pt x="17" y="437"/>
                    </a:moveTo>
                    <a:cubicBezTo>
                      <a:pt x="0" y="458"/>
                      <a:pt x="3" y="489"/>
                      <a:pt x="25" y="506"/>
                    </a:cubicBezTo>
                    <a:cubicBezTo>
                      <a:pt x="116" y="575"/>
                      <a:pt x="116" y="575"/>
                      <a:pt x="116" y="575"/>
                    </a:cubicBezTo>
                    <a:cubicBezTo>
                      <a:pt x="138" y="591"/>
                      <a:pt x="170" y="588"/>
                      <a:pt x="188" y="566"/>
                    </a:cubicBezTo>
                    <a:cubicBezTo>
                      <a:pt x="516" y="148"/>
                      <a:pt x="516" y="148"/>
                      <a:pt x="516" y="148"/>
                    </a:cubicBezTo>
                    <a:cubicBezTo>
                      <a:pt x="397" y="0"/>
                      <a:pt x="397" y="0"/>
                      <a:pt x="397" y="0"/>
                    </a:cubicBezTo>
                    <a:lnTo>
                      <a:pt x="17" y="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3D417962-5275-4DED-8395-F8D8BEE4BA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7949" y="1343025"/>
                <a:ext cx="666750" cy="698500"/>
              </a:xfrm>
              <a:custGeom>
                <a:avLst/>
                <a:gdLst>
                  <a:gd name="T0" fmla="*/ 632 w 1352"/>
                  <a:gd name="T1" fmla="*/ 495 h 1415"/>
                  <a:gd name="T2" fmla="*/ 577 w 1352"/>
                  <a:gd name="T3" fmla="*/ 338 h 1415"/>
                  <a:gd name="T4" fmla="*/ 504 w 1352"/>
                  <a:gd name="T5" fmla="*/ 97 h 1415"/>
                  <a:gd name="T6" fmla="*/ 274 w 1352"/>
                  <a:gd name="T7" fmla="*/ 6 h 1415"/>
                  <a:gd name="T8" fmla="*/ 262 w 1352"/>
                  <a:gd name="T9" fmla="*/ 36 h 1415"/>
                  <a:gd name="T10" fmla="*/ 392 w 1352"/>
                  <a:gd name="T11" fmla="*/ 177 h 1415"/>
                  <a:gd name="T12" fmla="*/ 389 w 1352"/>
                  <a:gd name="T13" fmla="*/ 274 h 1415"/>
                  <a:gd name="T14" fmla="*/ 270 w 1352"/>
                  <a:gd name="T15" fmla="*/ 384 h 1415"/>
                  <a:gd name="T16" fmla="*/ 173 w 1352"/>
                  <a:gd name="T17" fmla="*/ 381 h 1415"/>
                  <a:gd name="T18" fmla="*/ 43 w 1352"/>
                  <a:gd name="T19" fmla="*/ 241 h 1415"/>
                  <a:gd name="T20" fmla="*/ 12 w 1352"/>
                  <a:gd name="T21" fmla="*/ 250 h 1415"/>
                  <a:gd name="T22" fmla="*/ 88 w 1352"/>
                  <a:gd name="T23" fmla="*/ 489 h 1415"/>
                  <a:gd name="T24" fmla="*/ 318 w 1352"/>
                  <a:gd name="T25" fmla="*/ 577 h 1415"/>
                  <a:gd name="T26" fmla="*/ 470 w 1352"/>
                  <a:gd name="T27" fmla="*/ 643 h 1415"/>
                  <a:gd name="T28" fmla="*/ 1032 w 1352"/>
                  <a:gd name="T29" fmla="*/ 1341 h 1415"/>
                  <a:gd name="T30" fmla="*/ 1278 w 1352"/>
                  <a:gd name="T31" fmla="*/ 1350 h 1415"/>
                  <a:gd name="T32" fmla="*/ 1278 w 1352"/>
                  <a:gd name="T33" fmla="*/ 1350 h 1415"/>
                  <a:gd name="T34" fmla="*/ 1287 w 1352"/>
                  <a:gd name="T35" fmla="*/ 1103 h 1415"/>
                  <a:gd name="T36" fmla="*/ 632 w 1352"/>
                  <a:gd name="T37" fmla="*/ 495 h 1415"/>
                  <a:gd name="T38" fmla="*/ 1214 w 1352"/>
                  <a:gd name="T39" fmla="*/ 1281 h 1415"/>
                  <a:gd name="T40" fmla="*/ 1092 w 1352"/>
                  <a:gd name="T41" fmla="*/ 1277 h 1415"/>
                  <a:gd name="T42" fmla="*/ 1097 w 1352"/>
                  <a:gd name="T43" fmla="*/ 1155 h 1415"/>
                  <a:gd name="T44" fmla="*/ 1219 w 1352"/>
                  <a:gd name="T45" fmla="*/ 1159 h 1415"/>
                  <a:gd name="T46" fmla="*/ 1214 w 1352"/>
                  <a:gd name="T47" fmla="*/ 1281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52" h="1415">
                    <a:moveTo>
                      <a:pt x="632" y="495"/>
                    </a:moveTo>
                    <a:cubicBezTo>
                      <a:pt x="589" y="455"/>
                      <a:pt x="567" y="396"/>
                      <a:pt x="577" y="338"/>
                    </a:cubicBezTo>
                    <a:cubicBezTo>
                      <a:pt x="591" y="254"/>
                      <a:pt x="567" y="164"/>
                      <a:pt x="504" y="97"/>
                    </a:cubicBezTo>
                    <a:cubicBezTo>
                      <a:pt x="443" y="31"/>
                      <a:pt x="357" y="0"/>
                      <a:pt x="274" y="6"/>
                    </a:cubicBezTo>
                    <a:cubicBezTo>
                      <a:pt x="259" y="7"/>
                      <a:pt x="252" y="25"/>
                      <a:pt x="262" y="36"/>
                    </a:cubicBezTo>
                    <a:cubicBezTo>
                      <a:pt x="392" y="177"/>
                      <a:pt x="392" y="177"/>
                      <a:pt x="392" y="177"/>
                    </a:cubicBezTo>
                    <a:cubicBezTo>
                      <a:pt x="418" y="204"/>
                      <a:pt x="417" y="248"/>
                      <a:pt x="389" y="274"/>
                    </a:cubicBezTo>
                    <a:cubicBezTo>
                      <a:pt x="270" y="384"/>
                      <a:pt x="270" y="384"/>
                      <a:pt x="270" y="384"/>
                    </a:cubicBezTo>
                    <a:cubicBezTo>
                      <a:pt x="242" y="410"/>
                      <a:pt x="199" y="408"/>
                      <a:pt x="173" y="381"/>
                    </a:cubicBezTo>
                    <a:cubicBezTo>
                      <a:pt x="43" y="241"/>
                      <a:pt x="43" y="241"/>
                      <a:pt x="43" y="241"/>
                    </a:cubicBezTo>
                    <a:cubicBezTo>
                      <a:pt x="32" y="230"/>
                      <a:pt x="14" y="235"/>
                      <a:pt x="12" y="250"/>
                    </a:cubicBezTo>
                    <a:cubicBezTo>
                      <a:pt x="0" y="334"/>
                      <a:pt x="25" y="423"/>
                      <a:pt x="88" y="489"/>
                    </a:cubicBezTo>
                    <a:cubicBezTo>
                      <a:pt x="149" y="554"/>
                      <a:pt x="235" y="583"/>
                      <a:pt x="318" y="577"/>
                    </a:cubicBezTo>
                    <a:cubicBezTo>
                      <a:pt x="376" y="572"/>
                      <a:pt x="433" y="597"/>
                      <a:pt x="470" y="643"/>
                    </a:cubicBezTo>
                    <a:cubicBezTo>
                      <a:pt x="1032" y="1341"/>
                      <a:pt x="1032" y="1341"/>
                      <a:pt x="1032" y="1341"/>
                    </a:cubicBezTo>
                    <a:cubicBezTo>
                      <a:pt x="1097" y="1411"/>
                      <a:pt x="1208" y="1415"/>
                      <a:pt x="1278" y="1350"/>
                    </a:cubicBezTo>
                    <a:cubicBezTo>
                      <a:pt x="1278" y="1350"/>
                      <a:pt x="1278" y="1350"/>
                      <a:pt x="1278" y="1350"/>
                    </a:cubicBezTo>
                    <a:cubicBezTo>
                      <a:pt x="1348" y="1284"/>
                      <a:pt x="1352" y="1173"/>
                      <a:pt x="1287" y="1103"/>
                    </a:cubicBezTo>
                    <a:lnTo>
                      <a:pt x="632" y="495"/>
                    </a:lnTo>
                    <a:close/>
                    <a:moveTo>
                      <a:pt x="1214" y="1281"/>
                    </a:moveTo>
                    <a:cubicBezTo>
                      <a:pt x="1180" y="1314"/>
                      <a:pt x="1125" y="1312"/>
                      <a:pt x="1092" y="1277"/>
                    </a:cubicBezTo>
                    <a:cubicBezTo>
                      <a:pt x="1060" y="1242"/>
                      <a:pt x="1062" y="1187"/>
                      <a:pt x="1097" y="1155"/>
                    </a:cubicBezTo>
                    <a:cubicBezTo>
                      <a:pt x="1132" y="1122"/>
                      <a:pt x="1186" y="1124"/>
                      <a:pt x="1219" y="1159"/>
                    </a:cubicBezTo>
                    <a:cubicBezTo>
                      <a:pt x="1251" y="1194"/>
                      <a:pt x="1249" y="1249"/>
                      <a:pt x="1214" y="12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CFA0D41-1458-486B-A9C4-F3490DB21593}"/>
                </a:ext>
              </a:extLst>
            </p:cNvPr>
            <p:cNvGrpSpPr/>
            <p:nvPr/>
          </p:nvGrpSpPr>
          <p:grpSpPr>
            <a:xfrm>
              <a:off x="5624579" y="2672917"/>
              <a:ext cx="501094" cy="454602"/>
              <a:chOff x="1377949" y="1343025"/>
              <a:chExt cx="769938" cy="698500"/>
            </a:xfrm>
            <a:solidFill>
              <a:schemeClr val="bg1"/>
            </a:solidFill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98165E05-059F-4B3F-8364-6FF3F661C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325" y="1349375"/>
                <a:ext cx="436562" cy="306388"/>
              </a:xfrm>
              <a:custGeom>
                <a:avLst/>
                <a:gdLst>
                  <a:gd name="T0" fmla="*/ 876 w 888"/>
                  <a:gd name="T1" fmla="*/ 414 h 624"/>
                  <a:gd name="T2" fmla="*/ 799 w 888"/>
                  <a:gd name="T3" fmla="*/ 356 h 624"/>
                  <a:gd name="T4" fmla="*/ 723 w 888"/>
                  <a:gd name="T5" fmla="*/ 327 h 624"/>
                  <a:gd name="T6" fmla="*/ 644 w 888"/>
                  <a:gd name="T7" fmla="*/ 295 h 624"/>
                  <a:gd name="T8" fmla="*/ 641 w 888"/>
                  <a:gd name="T9" fmla="*/ 293 h 624"/>
                  <a:gd name="T10" fmla="*/ 605 w 888"/>
                  <a:gd name="T11" fmla="*/ 220 h 624"/>
                  <a:gd name="T12" fmla="*/ 585 w 888"/>
                  <a:gd name="T13" fmla="*/ 203 h 624"/>
                  <a:gd name="T14" fmla="*/ 585 w 888"/>
                  <a:gd name="T15" fmla="*/ 203 h 624"/>
                  <a:gd name="T16" fmla="*/ 305 w 888"/>
                  <a:gd name="T17" fmla="*/ 32 h 624"/>
                  <a:gd name="T18" fmla="*/ 183 w 888"/>
                  <a:gd name="T19" fmla="*/ 5 h 624"/>
                  <a:gd name="T20" fmla="*/ 14 w 888"/>
                  <a:gd name="T21" fmla="*/ 2 h 624"/>
                  <a:gd name="T22" fmla="*/ 8 w 888"/>
                  <a:gd name="T23" fmla="*/ 21 h 624"/>
                  <a:gd name="T24" fmla="*/ 8 w 888"/>
                  <a:gd name="T25" fmla="*/ 21 h 624"/>
                  <a:gd name="T26" fmla="*/ 332 w 888"/>
                  <a:gd name="T27" fmla="*/ 200 h 624"/>
                  <a:gd name="T28" fmla="*/ 335 w 888"/>
                  <a:gd name="T29" fmla="*/ 225 h 624"/>
                  <a:gd name="T30" fmla="*/ 284 w 888"/>
                  <a:gd name="T31" fmla="*/ 287 h 624"/>
                  <a:gd name="T32" fmla="*/ 454 w 888"/>
                  <a:gd name="T33" fmla="*/ 416 h 624"/>
                  <a:gd name="T34" fmla="*/ 457 w 888"/>
                  <a:gd name="T35" fmla="*/ 412 h 624"/>
                  <a:gd name="T36" fmla="*/ 538 w 888"/>
                  <a:gd name="T37" fmla="*/ 425 h 624"/>
                  <a:gd name="T38" fmla="*/ 590 w 888"/>
                  <a:gd name="T39" fmla="*/ 503 h 624"/>
                  <a:gd name="T40" fmla="*/ 616 w 888"/>
                  <a:gd name="T41" fmla="*/ 545 h 624"/>
                  <a:gd name="T42" fmla="*/ 710 w 888"/>
                  <a:gd name="T43" fmla="*/ 616 h 624"/>
                  <a:gd name="T44" fmla="*/ 742 w 888"/>
                  <a:gd name="T45" fmla="*/ 612 h 624"/>
                  <a:gd name="T46" fmla="*/ 880 w 888"/>
                  <a:gd name="T47" fmla="*/ 446 h 624"/>
                  <a:gd name="T48" fmla="*/ 876 w 888"/>
                  <a:gd name="T49" fmla="*/ 41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8" h="624">
                    <a:moveTo>
                      <a:pt x="876" y="414"/>
                    </a:moveTo>
                    <a:cubicBezTo>
                      <a:pt x="799" y="356"/>
                      <a:pt x="799" y="356"/>
                      <a:pt x="799" y="356"/>
                    </a:cubicBezTo>
                    <a:cubicBezTo>
                      <a:pt x="778" y="339"/>
                      <a:pt x="751" y="329"/>
                      <a:pt x="723" y="327"/>
                    </a:cubicBezTo>
                    <a:cubicBezTo>
                      <a:pt x="694" y="324"/>
                      <a:pt x="667" y="312"/>
                      <a:pt x="644" y="295"/>
                    </a:cubicBezTo>
                    <a:cubicBezTo>
                      <a:pt x="641" y="293"/>
                      <a:pt x="641" y="293"/>
                      <a:pt x="641" y="293"/>
                    </a:cubicBezTo>
                    <a:cubicBezTo>
                      <a:pt x="624" y="279"/>
                      <a:pt x="615" y="240"/>
                      <a:pt x="605" y="220"/>
                    </a:cubicBezTo>
                    <a:cubicBezTo>
                      <a:pt x="601" y="212"/>
                      <a:pt x="598" y="212"/>
                      <a:pt x="585" y="203"/>
                    </a:cubicBezTo>
                    <a:cubicBezTo>
                      <a:pt x="585" y="203"/>
                      <a:pt x="585" y="203"/>
                      <a:pt x="585" y="203"/>
                    </a:cubicBezTo>
                    <a:cubicBezTo>
                      <a:pt x="538" y="167"/>
                      <a:pt x="413" y="65"/>
                      <a:pt x="305" y="32"/>
                    </a:cubicBezTo>
                    <a:cubicBezTo>
                      <a:pt x="263" y="19"/>
                      <a:pt x="216" y="9"/>
                      <a:pt x="183" y="5"/>
                    </a:cubicBezTo>
                    <a:cubicBezTo>
                      <a:pt x="130" y="0"/>
                      <a:pt x="63" y="1"/>
                      <a:pt x="14" y="2"/>
                    </a:cubicBezTo>
                    <a:cubicBezTo>
                      <a:pt x="4" y="3"/>
                      <a:pt x="0" y="15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19" y="48"/>
                      <a:pt x="265" y="114"/>
                      <a:pt x="332" y="200"/>
                    </a:cubicBezTo>
                    <a:cubicBezTo>
                      <a:pt x="338" y="208"/>
                      <a:pt x="341" y="217"/>
                      <a:pt x="335" y="225"/>
                    </a:cubicBezTo>
                    <a:cubicBezTo>
                      <a:pt x="284" y="287"/>
                      <a:pt x="284" y="287"/>
                      <a:pt x="284" y="287"/>
                    </a:cubicBezTo>
                    <a:cubicBezTo>
                      <a:pt x="454" y="416"/>
                      <a:pt x="454" y="416"/>
                      <a:pt x="454" y="416"/>
                    </a:cubicBezTo>
                    <a:cubicBezTo>
                      <a:pt x="457" y="412"/>
                      <a:pt x="457" y="412"/>
                      <a:pt x="457" y="412"/>
                    </a:cubicBezTo>
                    <a:cubicBezTo>
                      <a:pt x="478" y="387"/>
                      <a:pt x="512" y="405"/>
                      <a:pt x="538" y="425"/>
                    </a:cubicBezTo>
                    <a:cubicBezTo>
                      <a:pt x="564" y="444"/>
                      <a:pt x="582" y="472"/>
                      <a:pt x="590" y="503"/>
                    </a:cubicBezTo>
                    <a:cubicBezTo>
                      <a:pt x="594" y="520"/>
                      <a:pt x="603" y="535"/>
                      <a:pt x="616" y="545"/>
                    </a:cubicBezTo>
                    <a:cubicBezTo>
                      <a:pt x="710" y="616"/>
                      <a:pt x="710" y="616"/>
                      <a:pt x="710" y="616"/>
                    </a:cubicBezTo>
                    <a:cubicBezTo>
                      <a:pt x="720" y="624"/>
                      <a:pt x="734" y="622"/>
                      <a:pt x="742" y="612"/>
                    </a:cubicBezTo>
                    <a:cubicBezTo>
                      <a:pt x="880" y="446"/>
                      <a:pt x="880" y="446"/>
                      <a:pt x="880" y="446"/>
                    </a:cubicBezTo>
                    <a:cubicBezTo>
                      <a:pt x="888" y="436"/>
                      <a:pt x="886" y="422"/>
                      <a:pt x="876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5E838626-07A4-4B65-B94E-87A486F56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1506538"/>
                <a:ext cx="160337" cy="171450"/>
              </a:xfrm>
              <a:custGeom>
                <a:avLst/>
                <a:gdLst>
                  <a:gd name="T0" fmla="*/ 63 w 101"/>
                  <a:gd name="T1" fmla="*/ 0 h 108"/>
                  <a:gd name="T2" fmla="*/ 0 w 101"/>
                  <a:gd name="T3" fmla="*/ 72 h 108"/>
                  <a:gd name="T4" fmla="*/ 39 w 101"/>
                  <a:gd name="T5" fmla="*/ 108 h 108"/>
                  <a:gd name="T6" fmla="*/ 101 w 101"/>
                  <a:gd name="T7" fmla="*/ 29 h 108"/>
                  <a:gd name="T8" fmla="*/ 63 w 101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8">
                    <a:moveTo>
                      <a:pt x="63" y="0"/>
                    </a:moveTo>
                    <a:lnTo>
                      <a:pt x="0" y="72"/>
                    </a:lnTo>
                    <a:lnTo>
                      <a:pt x="39" y="108"/>
                    </a:lnTo>
                    <a:lnTo>
                      <a:pt x="101" y="29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3F8BFE9A-9E21-4B89-9F29-D6F773119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150" y="1743075"/>
                <a:ext cx="254000" cy="292100"/>
              </a:xfrm>
              <a:custGeom>
                <a:avLst/>
                <a:gdLst>
                  <a:gd name="T0" fmla="*/ 17 w 516"/>
                  <a:gd name="T1" fmla="*/ 437 h 591"/>
                  <a:gd name="T2" fmla="*/ 25 w 516"/>
                  <a:gd name="T3" fmla="*/ 506 h 591"/>
                  <a:gd name="T4" fmla="*/ 116 w 516"/>
                  <a:gd name="T5" fmla="*/ 575 h 591"/>
                  <a:gd name="T6" fmla="*/ 188 w 516"/>
                  <a:gd name="T7" fmla="*/ 566 h 591"/>
                  <a:gd name="T8" fmla="*/ 516 w 516"/>
                  <a:gd name="T9" fmla="*/ 148 h 591"/>
                  <a:gd name="T10" fmla="*/ 397 w 516"/>
                  <a:gd name="T11" fmla="*/ 0 h 591"/>
                  <a:gd name="T12" fmla="*/ 17 w 516"/>
                  <a:gd name="T13" fmla="*/ 43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6" h="591">
                    <a:moveTo>
                      <a:pt x="17" y="437"/>
                    </a:moveTo>
                    <a:cubicBezTo>
                      <a:pt x="0" y="458"/>
                      <a:pt x="3" y="489"/>
                      <a:pt x="25" y="506"/>
                    </a:cubicBezTo>
                    <a:cubicBezTo>
                      <a:pt x="116" y="575"/>
                      <a:pt x="116" y="575"/>
                      <a:pt x="116" y="575"/>
                    </a:cubicBezTo>
                    <a:cubicBezTo>
                      <a:pt x="138" y="591"/>
                      <a:pt x="170" y="588"/>
                      <a:pt x="188" y="566"/>
                    </a:cubicBezTo>
                    <a:cubicBezTo>
                      <a:pt x="516" y="148"/>
                      <a:pt x="516" y="148"/>
                      <a:pt x="516" y="148"/>
                    </a:cubicBezTo>
                    <a:cubicBezTo>
                      <a:pt x="397" y="0"/>
                      <a:pt x="397" y="0"/>
                      <a:pt x="397" y="0"/>
                    </a:cubicBezTo>
                    <a:lnTo>
                      <a:pt x="17" y="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3D417962-5275-4DED-8395-F8D8BEE4BA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7949" y="1343025"/>
                <a:ext cx="666750" cy="698500"/>
              </a:xfrm>
              <a:custGeom>
                <a:avLst/>
                <a:gdLst>
                  <a:gd name="T0" fmla="*/ 632 w 1352"/>
                  <a:gd name="T1" fmla="*/ 495 h 1415"/>
                  <a:gd name="T2" fmla="*/ 577 w 1352"/>
                  <a:gd name="T3" fmla="*/ 338 h 1415"/>
                  <a:gd name="T4" fmla="*/ 504 w 1352"/>
                  <a:gd name="T5" fmla="*/ 97 h 1415"/>
                  <a:gd name="T6" fmla="*/ 274 w 1352"/>
                  <a:gd name="T7" fmla="*/ 6 h 1415"/>
                  <a:gd name="T8" fmla="*/ 262 w 1352"/>
                  <a:gd name="T9" fmla="*/ 36 h 1415"/>
                  <a:gd name="T10" fmla="*/ 392 w 1352"/>
                  <a:gd name="T11" fmla="*/ 177 h 1415"/>
                  <a:gd name="T12" fmla="*/ 389 w 1352"/>
                  <a:gd name="T13" fmla="*/ 274 h 1415"/>
                  <a:gd name="T14" fmla="*/ 270 w 1352"/>
                  <a:gd name="T15" fmla="*/ 384 h 1415"/>
                  <a:gd name="T16" fmla="*/ 173 w 1352"/>
                  <a:gd name="T17" fmla="*/ 381 h 1415"/>
                  <a:gd name="T18" fmla="*/ 43 w 1352"/>
                  <a:gd name="T19" fmla="*/ 241 h 1415"/>
                  <a:gd name="T20" fmla="*/ 12 w 1352"/>
                  <a:gd name="T21" fmla="*/ 250 h 1415"/>
                  <a:gd name="T22" fmla="*/ 88 w 1352"/>
                  <a:gd name="T23" fmla="*/ 489 h 1415"/>
                  <a:gd name="T24" fmla="*/ 318 w 1352"/>
                  <a:gd name="T25" fmla="*/ 577 h 1415"/>
                  <a:gd name="T26" fmla="*/ 470 w 1352"/>
                  <a:gd name="T27" fmla="*/ 643 h 1415"/>
                  <a:gd name="T28" fmla="*/ 1032 w 1352"/>
                  <a:gd name="T29" fmla="*/ 1341 h 1415"/>
                  <a:gd name="T30" fmla="*/ 1278 w 1352"/>
                  <a:gd name="T31" fmla="*/ 1350 h 1415"/>
                  <a:gd name="T32" fmla="*/ 1278 w 1352"/>
                  <a:gd name="T33" fmla="*/ 1350 h 1415"/>
                  <a:gd name="T34" fmla="*/ 1287 w 1352"/>
                  <a:gd name="T35" fmla="*/ 1103 h 1415"/>
                  <a:gd name="T36" fmla="*/ 632 w 1352"/>
                  <a:gd name="T37" fmla="*/ 495 h 1415"/>
                  <a:gd name="T38" fmla="*/ 1214 w 1352"/>
                  <a:gd name="T39" fmla="*/ 1281 h 1415"/>
                  <a:gd name="T40" fmla="*/ 1092 w 1352"/>
                  <a:gd name="T41" fmla="*/ 1277 h 1415"/>
                  <a:gd name="T42" fmla="*/ 1097 w 1352"/>
                  <a:gd name="T43" fmla="*/ 1155 h 1415"/>
                  <a:gd name="T44" fmla="*/ 1219 w 1352"/>
                  <a:gd name="T45" fmla="*/ 1159 h 1415"/>
                  <a:gd name="T46" fmla="*/ 1214 w 1352"/>
                  <a:gd name="T47" fmla="*/ 1281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52" h="1415">
                    <a:moveTo>
                      <a:pt x="632" y="495"/>
                    </a:moveTo>
                    <a:cubicBezTo>
                      <a:pt x="589" y="455"/>
                      <a:pt x="567" y="396"/>
                      <a:pt x="577" y="338"/>
                    </a:cubicBezTo>
                    <a:cubicBezTo>
                      <a:pt x="591" y="254"/>
                      <a:pt x="567" y="164"/>
                      <a:pt x="504" y="97"/>
                    </a:cubicBezTo>
                    <a:cubicBezTo>
                      <a:pt x="443" y="31"/>
                      <a:pt x="357" y="0"/>
                      <a:pt x="274" y="6"/>
                    </a:cubicBezTo>
                    <a:cubicBezTo>
                      <a:pt x="259" y="7"/>
                      <a:pt x="252" y="25"/>
                      <a:pt x="262" y="36"/>
                    </a:cubicBezTo>
                    <a:cubicBezTo>
                      <a:pt x="392" y="177"/>
                      <a:pt x="392" y="177"/>
                      <a:pt x="392" y="177"/>
                    </a:cubicBezTo>
                    <a:cubicBezTo>
                      <a:pt x="418" y="204"/>
                      <a:pt x="417" y="248"/>
                      <a:pt x="389" y="274"/>
                    </a:cubicBezTo>
                    <a:cubicBezTo>
                      <a:pt x="270" y="384"/>
                      <a:pt x="270" y="384"/>
                      <a:pt x="270" y="384"/>
                    </a:cubicBezTo>
                    <a:cubicBezTo>
                      <a:pt x="242" y="410"/>
                      <a:pt x="199" y="408"/>
                      <a:pt x="173" y="381"/>
                    </a:cubicBezTo>
                    <a:cubicBezTo>
                      <a:pt x="43" y="241"/>
                      <a:pt x="43" y="241"/>
                      <a:pt x="43" y="241"/>
                    </a:cubicBezTo>
                    <a:cubicBezTo>
                      <a:pt x="32" y="230"/>
                      <a:pt x="14" y="235"/>
                      <a:pt x="12" y="250"/>
                    </a:cubicBezTo>
                    <a:cubicBezTo>
                      <a:pt x="0" y="334"/>
                      <a:pt x="25" y="423"/>
                      <a:pt x="88" y="489"/>
                    </a:cubicBezTo>
                    <a:cubicBezTo>
                      <a:pt x="149" y="554"/>
                      <a:pt x="235" y="583"/>
                      <a:pt x="318" y="577"/>
                    </a:cubicBezTo>
                    <a:cubicBezTo>
                      <a:pt x="376" y="572"/>
                      <a:pt x="433" y="597"/>
                      <a:pt x="470" y="643"/>
                    </a:cubicBezTo>
                    <a:cubicBezTo>
                      <a:pt x="1032" y="1341"/>
                      <a:pt x="1032" y="1341"/>
                      <a:pt x="1032" y="1341"/>
                    </a:cubicBezTo>
                    <a:cubicBezTo>
                      <a:pt x="1097" y="1411"/>
                      <a:pt x="1208" y="1415"/>
                      <a:pt x="1278" y="1350"/>
                    </a:cubicBezTo>
                    <a:cubicBezTo>
                      <a:pt x="1278" y="1350"/>
                      <a:pt x="1278" y="1350"/>
                      <a:pt x="1278" y="1350"/>
                    </a:cubicBezTo>
                    <a:cubicBezTo>
                      <a:pt x="1348" y="1284"/>
                      <a:pt x="1352" y="1173"/>
                      <a:pt x="1287" y="1103"/>
                    </a:cubicBezTo>
                    <a:lnTo>
                      <a:pt x="632" y="495"/>
                    </a:lnTo>
                    <a:close/>
                    <a:moveTo>
                      <a:pt x="1214" y="1281"/>
                    </a:moveTo>
                    <a:cubicBezTo>
                      <a:pt x="1180" y="1314"/>
                      <a:pt x="1125" y="1312"/>
                      <a:pt x="1092" y="1277"/>
                    </a:cubicBezTo>
                    <a:cubicBezTo>
                      <a:pt x="1060" y="1242"/>
                      <a:pt x="1062" y="1187"/>
                      <a:pt x="1097" y="1155"/>
                    </a:cubicBezTo>
                    <a:cubicBezTo>
                      <a:pt x="1132" y="1122"/>
                      <a:pt x="1186" y="1124"/>
                      <a:pt x="1219" y="1159"/>
                    </a:cubicBezTo>
                    <a:cubicBezTo>
                      <a:pt x="1251" y="1194"/>
                      <a:pt x="1249" y="1249"/>
                      <a:pt x="1214" y="12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CFA0D41-1458-486B-A9C4-F3490DB21593}"/>
                </a:ext>
              </a:extLst>
            </p:cNvPr>
            <p:cNvGrpSpPr/>
            <p:nvPr/>
          </p:nvGrpSpPr>
          <p:grpSpPr>
            <a:xfrm>
              <a:off x="6889227" y="2672917"/>
              <a:ext cx="501094" cy="454602"/>
              <a:chOff x="1377949" y="1343025"/>
              <a:chExt cx="769938" cy="698500"/>
            </a:xfrm>
            <a:solidFill>
              <a:schemeClr val="bg1"/>
            </a:solidFill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98165E05-059F-4B3F-8364-6FF3F661C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325" y="1349375"/>
                <a:ext cx="436562" cy="306388"/>
              </a:xfrm>
              <a:custGeom>
                <a:avLst/>
                <a:gdLst>
                  <a:gd name="T0" fmla="*/ 876 w 888"/>
                  <a:gd name="T1" fmla="*/ 414 h 624"/>
                  <a:gd name="T2" fmla="*/ 799 w 888"/>
                  <a:gd name="T3" fmla="*/ 356 h 624"/>
                  <a:gd name="T4" fmla="*/ 723 w 888"/>
                  <a:gd name="T5" fmla="*/ 327 h 624"/>
                  <a:gd name="T6" fmla="*/ 644 w 888"/>
                  <a:gd name="T7" fmla="*/ 295 h 624"/>
                  <a:gd name="T8" fmla="*/ 641 w 888"/>
                  <a:gd name="T9" fmla="*/ 293 h 624"/>
                  <a:gd name="T10" fmla="*/ 605 w 888"/>
                  <a:gd name="T11" fmla="*/ 220 h 624"/>
                  <a:gd name="T12" fmla="*/ 585 w 888"/>
                  <a:gd name="T13" fmla="*/ 203 h 624"/>
                  <a:gd name="T14" fmla="*/ 585 w 888"/>
                  <a:gd name="T15" fmla="*/ 203 h 624"/>
                  <a:gd name="T16" fmla="*/ 305 w 888"/>
                  <a:gd name="T17" fmla="*/ 32 h 624"/>
                  <a:gd name="T18" fmla="*/ 183 w 888"/>
                  <a:gd name="T19" fmla="*/ 5 h 624"/>
                  <a:gd name="T20" fmla="*/ 14 w 888"/>
                  <a:gd name="T21" fmla="*/ 2 h 624"/>
                  <a:gd name="T22" fmla="*/ 8 w 888"/>
                  <a:gd name="T23" fmla="*/ 21 h 624"/>
                  <a:gd name="T24" fmla="*/ 8 w 888"/>
                  <a:gd name="T25" fmla="*/ 21 h 624"/>
                  <a:gd name="T26" fmla="*/ 332 w 888"/>
                  <a:gd name="T27" fmla="*/ 200 h 624"/>
                  <a:gd name="T28" fmla="*/ 335 w 888"/>
                  <a:gd name="T29" fmla="*/ 225 h 624"/>
                  <a:gd name="T30" fmla="*/ 284 w 888"/>
                  <a:gd name="T31" fmla="*/ 287 h 624"/>
                  <a:gd name="T32" fmla="*/ 454 w 888"/>
                  <a:gd name="T33" fmla="*/ 416 h 624"/>
                  <a:gd name="T34" fmla="*/ 457 w 888"/>
                  <a:gd name="T35" fmla="*/ 412 h 624"/>
                  <a:gd name="T36" fmla="*/ 538 w 888"/>
                  <a:gd name="T37" fmla="*/ 425 h 624"/>
                  <a:gd name="T38" fmla="*/ 590 w 888"/>
                  <a:gd name="T39" fmla="*/ 503 h 624"/>
                  <a:gd name="T40" fmla="*/ 616 w 888"/>
                  <a:gd name="T41" fmla="*/ 545 h 624"/>
                  <a:gd name="T42" fmla="*/ 710 w 888"/>
                  <a:gd name="T43" fmla="*/ 616 h 624"/>
                  <a:gd name="T44" fmla="*/ 742 w 888"/>
                  <a:gd name="T45" fmla="*/ 612 h 624"/>
                  <a:gd name="T46" fmla="*/ 880 w 888"/>
                  <a:gd name="T47" fmla="*/ 446 h 624"/>
                  <a:gd name="T48" fmla="*/ 876 w 888"/>
                  <a:gd name="T49" fmla="*/ 41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8" h="624">
                    <a:moveTo>
                      <a:pt x="876" y="414"/>
                    </a:moveTo>
                    <a:cubicBezTo>
                      <a:pt x="799" y="356"/>
                      <a:pt x="799" y="356"/>
                      <a:pt x="799" y="356"/>
                    </a:cubicBezTo>
                    <a:cubicBezTo>
                      <a:pt x="778" y="339"/>
                      <a:pt x="751" y="329"/>
                      <a:pt x="723" y="327"/>
                    </a:cubicBezTo>
                    <a:cubicBezTo>
                      <a:pt x="694" y="324"/>
                      <a:pt x="667" y="312"/>
                      <a:pt x="644" y="295"/>
                    </a:cubicBezTo>
                    <a:cubicBezTo>
                      <a:pt x="641" y="293"/>
                      <a:pt x="641" y="293"/>
                      <a:pt x="641" y="293"/>
                    </a:cubicBezTo>
                    <a:cubicBezTo>
                      <a:pt x="624" y="279"/>
                      <a:pt x="615" y="240"/>
                      <a:pt x="605" y="220"/>
                    </a:cubicBezTo>
                    <a:cubicBezTo>
                      <a:pt x="601" y="212"/>
                      <a:pt x="598" y="212"/>
                      <a:pt x="585" y="203"/>
                    </a:cubicBezTo>
                    <a:cubicBezTo>
                      <a:pt x="585" y="203"/>
                      <a:pt x="585" y="203"/>
                      <a:pt x="585" y="203"/>
                    </a:cubicBezTo>
                    <a:cubicBezTo>
                      <a:pt x="538" y="167"/>
                      <a:pt x="413" y="65"/>
                      <a:pt x="305" y="32"/>
                    </a:cubicBezTo>
                    <a:cubicBezTo>
                      <a:pt x="263" y="19"/>
                      <a:pt x="216" y="9"/>
                      <a:pt x="183" y="5"/>
                    </a:cubicBezTo>
                    <a:cubicBezTo>
                      <a:pt x="130" y="0"/>
                      <a:pt x="63" y="1"/>
                      <a:pt x="14" y="2"/>
                    </a:cubicBezTo>
                    <a:cubicBezTo>
                      <a:pt x="4" y="3"/>
                      <a:pt x="0" y="15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19" y="48"/>
                      <a:pt x="265" y="114"/>
                      <a:pt x="332" y="200"/>
                    </a:cubicBezTo>
                    <a:cubicBezTo>
                      <a:pt x="338" y="208"/>
                      <a:pt x="341" y="217"/>
                      <a:pt x="335" y="225"/>
                    </a:cubicBezTo>
                    <a:cubicBezTo>
                      <a:pt x="284" y="287"/>
                      <a:pt x="284" y="287"/>
                      <a:pt x="284" y="287"/>
                    </a:cubicBezTo>
                    <a:cubicBezTo>
                      <a:pt x="454" y="416"/>
                      <a:pt x="454" y="416"/>
                      <a:pt x="454" y="416"/>
                    </a:cubicBezTo>
                    <a:cubicBezTo>
                      <a:pt x="457" y="412"/>
                      <a:pt x="457" y="412"/>
                      <a:pt x="457" y="412"/>
                    </a:cubicBezTo>
                    <a:cubicBezTo>
                      <a:pt x="478" y="387"/>
                      <a:pt x="512" y="405"/>
                      <a:pt x="538" y="425"/>
                    </a:cubicBezTo>
                    <a:cubicBezTo>
                      <a:pt x="564" y="444"/>
                      <a:pt x="582" y="472"/>
                      <a:pt x="590" y="503"/>
                    </a:cubicBezTo>
                    <a:cubicBezTo>
                      <a:pt x="594" y="520"/>
                      <a:pt x="603" y="535"/>
                      <a:pt x="616" y="545"/>
                    </a:cubicBezTo>
                    <a:cubicBezTo>
                      <a:pt x="710" y="616"/>
                      <a:pt x="710" y="616"/>
                      <a:pt x="710" y="616"/>
                    </a:cubicBezTo>
                    <a:cubicBezTo>
                      <a:pt x="720" y="624"/>
                      <a:pt x="734" y="622"/>
                      <a:pt x="742" y="612"/>
                    </a:cubicBezTo>
                    <a:cubicBezTo>
                      <a:pt x="880" y="446"/>
                      <a:pt x="880" y="446"/>
                      <a:pt x="880" y="446"/>
                    </a:cubicBezTo>
                    <a:cubicBezTo>
                      <a:pt x="888" y="436"/>
                      <a:pt x="886" y="422"/>
                      <a:pt x="876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5E838626-07A4-4B65-B94E-87A486F56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1506538"/>
                <a:ext cx="160337" cy="171450"/>
              </a:xfrm>
              <a:custGeom>
                <a:avLst/>
                <a:gdLst>
                  <a:gd name="T0" fmla="*/ 63 w 101"/>
                  <a:gd name="T1" fmla="*/ 0 h 108"/>
                  <a:gd name="T2" fmla="*/ 0 w 101"/>
                  <a:gd name="T3" fmla="*/ 72 h 108"/>
                  <a:gd name="T4" fmla="*/ 39 w 101"/>
                  <a:gd name="T5" fmla="*/ 108 h 108"/>
                  <a:gd name="T6" fmla="*/ 101 w 101"/>
                  <a:gd name="T7" fmla="*/ 29 h 108"/>
                  <a:gd name="T8" fmla="*/ 63 w 101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8">
                    <a:moveTo>
                      <a:pt x="63" y="0"/>
                    </a:moveTo>
                    <a:lnTo>
                      <a:pt x="0" y="72"/>
                    </a:lnTo>
                    <a:lnTo>
                      <a:pt x="39" y="108"/>
                    </a:lnTo>
                    <a:lnTo>
                      <a:pt x="101" y="29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">
                <a:extLst>
                  <a:ext uri="{FF2B5EF4-FFF2-40B4-BE49-F238E27FC236}">
                    <a16:creationId xmlns:a16="http://schemas.microsoft.com/office/drawing/2014/main" id="{3F8BFE9A-9E21-4B89-9F29-D6F773119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150" y="1743075"/>
                <a:ext cx="254000" cy="292100"/>
              </a:xfrm>
              <a:custGeom>
                <a:avLst/>
                <a:gdLst>
                  <a:gd name="T0" fmla="*/ 17 w 516"/>
                  <a:gd name="T1" fmla="*/ 437 h 591"/>
                  <a:gd name="T2" fmla="*/ 25 w 516"/>
                  <a:gd name="T3" fmla="*/ 506 h 591"/>
                  <a:gd name="T4" fmla="*/ 116 w 516"/>
                  <a:gd name="T5" fmla="*/ 575 h 591"/>
                  <a:gd name="T6" fmla="*/ 188 w 516"/>
                  <a:gd name="T7" fmla="*/ 566 h 591"/>
                  <a:gd name="T8" fmla="*/ 516 w 516"/>
                  <a:gd name="T9" fmla="*/ 148 h 591"/>
                  <a:gd name="T10" fmla="*/ 397 w 516"/>
                  <a:gd name="T11" fmla="*/ 0 h 591"/>
                  <a:gd name="T12" fmla="*/ 17 w 516"/>
                  <a:gd name="T13" fmla="*/ 43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6" h="591">
                    <a:moveTo>
                      <a:pt x="17" y="437"/>
                    </a:moveTo>
                    <a:cubicBezTo>
                      <a:pt x="0" y="458"/>
                      <a:pt x="3" y="489"/>
                      <a:pt x="25" y="506"/>
                    </a:cubicBezTo>
                    <a:cubicBezTo>
                      <a:pt x="116" y="575"/>
                      <a:pt x="116" y="575"/>
                      <a:pt x="116" y="575"/>
                    </a:cubicBezTo>
                    <a:cubicBezTo>
                      <a:pt x="138" y="591"/>
                      <a:pt x="170" y="588"/>
                      <a:pt x="188" y="566"/>
                    </a:cubicBezTo>
                    <a:cubicBezTo>
                      <a:pt x="516" y="148"/>
                      <a:pt x="516" y="148"/>
                      <a:pt x="516" y="148"/>
                    </a:cubicBezTo>
                    <a:cubicBezTo>
                      <a:pt x="397" y="0"/>
                      <a:pt x="397" y="0"/>
                      <a:pt x="397" y="0"/>
                    </a:cubicBezTo>
                    <a:lnTo>
                      <a:pt x="17" y="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">
                <a:extLst>
                  <a:ext uri="{FF2B5EF4-FFF2-40B4-BE49-F238E27FC236}">
                    <a16:creationId xmlns:a16="http://schemas.microsoft.com/office/drawing/2014/main" id="{3D417962-5275-4DED-8395-F8D8BEE4BA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7949" y="1343025"/>
                <a:ext cx="666750" cy="698500"/>
              </a:xfrm>
              <a:custGeom>
                <a:avLst/>
                <a:gdLst>
                  <a:gd name="T0" fmla="*/ 632 w 1352"/>
                  <a:gd name="T1" fmla="*/ 495 h 1415"/>
                  <a:gd name="T2" fmla="*/ 577 w 1352"/>
                  <a:gd name="T3" fmla="*/ 338 h 1415"/>
                  <a:gd name="T4" fmla="*/ 504 w 1352"/>
                  <a:gd name="T5" fmla="*/ 97 h 1415"/>
                  <a:gd name="T6" fmla="*/ 274 w 1352"/>
                  <a:gd name="T7" fmla="*/ 6 h 1415"/>
                  <a:gd name="T8" fmla="*/ 262 w 1352"/>
                  <a:gd name="T9" fmla="*/ 36 h 1415"/>
                  <a:gd name="T10" fmla="*/ 392 w 1352"/>
                  <a:gd name="T11" fmla="*/ 177 h 1415"/>
                  <a:gd name="T12" fmla="*/ 389 w 1352"/>
                  <a:gd name="T13" fmla="*/ 274 h 1415"/>
                  <a:gd name="T14" fmla="*/ 270 w 1352"/>
                  <a:gd name="T15" fmla="*/ 384 h 1415"/>
                  <a:gd name="T16" fmla="*/ 173 w 1352"/>
                  <a:gd name="T17" fmla="*/ 381 h 1415"/>
                  <a:gd name="T18" fmla="*/ 43 w 1352"/>
                  <a:gd name="T19" fmla="*/ 241 h 1415"/>
                  <a:gd name="T20" fmla="*/ 12 w 1352"/>
                  <a:gd name="T21" fmla="*/ 250 h 1415"/>
                  <a:gd name="T22" fmla="*/ 88 w 1352"/>
                  <a:gd name="T23" fmla="*/ 489 h 1415"/>
                  <a:gd name="T24" fmla="*/ 318 w 1352"/>
                  <a:gd name="T25" fmla="*/ 577 h 1415"/>
                  <a:gd name="T26" fmla="*/ 470 w 1352"/>
                  <a:gd name="T27" fmla="*/ 643 h 1415"/>
                  <a:gd name="T28" fmla="*/ 1032 w 1352"/>
                  <a:gd name="T29" fmla="*/ 1341 h 1415"/>
                  <a:gd name="T30" fmla="*/ 1278 w 1352"/>
                  <a:gd name="T31" fmla="*/ 1350 h 1415"/>
                  <a:gd name="T32" fmla="*/ 1278 w 1352"/>
                  <a:gd name="T33" fmla="*/ 1350 h 1415"/>
                  <a:gd name="T34" fmla="*/ 1287 w 1352"/>
                  <a:gd name="T35" fmla="*/ 1103 h 1415"/>
                  <a:gd name="T36" fmla="*/ 632 w 1352"/>
                  <a:gd name="T37" fmla="*/ 495 h 1415"/>
                  <a:gd name="T38" fmla="*/ 1214 w 1352"/>
                  <a:gd name="T39" fmla="*/ 1281 h 1415"/>
                  <a:gd name="T40" fmla="*/ 1092 w 1352"/>
                  <a:gd name="T41" fmla="*/ 1277 h 1415"/>
                  <a:gd name="T42" fmla="*/ 1097 w 1352"/>
                  <a:gd name="T43" fmla="*/ 1155 h 1415"/>
                  <a:gd name="T44" fmla="*/ 1219 w 1352"/>
                  <a:gd name="T45" fmla="*/ 1159 h 1415"/>
                  <a:gd name="T46" fmla="*/ 1214 w 1352"/>
                  <a:gd name="T47" fmla="*/ 1281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52" h="1415">
                    <a:moveTo>
                      <a:pt x="632" y="495"/>
                    </a:moveTo>
                    <a:cubicBezTo>
                      <a:pt x="589" y="455"/>
                      <a:pt x="567" y="396"/>
                      <a:pt x="577" y="338"/>
                    </a:cubicBezTo>
                    <a:cubicBezTo>
                      <a:pt x="591" y="254"/>
                      <a:pt x="567" y="164"/>
                      <a:pt x="504" y="97"/>
                    </a:cubicBezTo>
                    <a:cubicBezTo>
                      <a:pt x="443" y="31"/>
                      <a:pt x="357" y="0"/>
                      <a:pt x="274" y="6"/>
                    </a:cubicBezTo>
                    <a:cubicBezTo>
                      <a:pt x="259" y="7"/>
                      <a:pt x="252" y="25"/>
                      <a:pt x="262" y="36"/>
                    </a:cubicBezTo>
                    <a:cubicBezTo>
                      <a:pt x="392" y="177"/>
                      <a:pt x="392" y="177"/>
                      <a:pt x="392" y="177"/>
                    </a:cubicBezTo>
                    <a:cubicBezTo>
                      <a:pt x="418" y="204"/>
                      <a:pt x="417" y="248"/>
                      <a:pt x="389" y="274"/>
                    </a:cubicBezTo>
                    <a:cubicBezTo>
                      <a:pt x="270" y="384"/>
                      <a:pt x="270" y="384"/>
                      <a:pt x="270" y="384"/>
                    </a:cubicBezTo>
                    <a:cubicBezTo>
                      <a:pt x="242" y="410"/>
                      <a:pt x="199" y="408"/>
                      <a:pt x="173" y="381"/>
                    </a:cubicBezTo>
                    <a:cubicBezTo>
                      <a:pt x="43" y="241"/>
                      <a:pt x="43" y="241"/>
                      <a:pt x="43" y="241"/>
                    </a:cubicBezTo>
                    <a:cubicBezTo>
                      <a:pt x="32" y="230"/>
                      <a:pt x="14" y="235"/>
                      <a:pt x="12" y="250"/>
                    </a:cubicBezTo>
                    <a:cubicBezTo>
                      <a:pt x="0" y="334"/>
                      <a:pt x="25" y="423"/>
                      <a:pt x="88" y="489"/>
                    </a:cubicBezTo>
                    <a:cubicBezTo>
                      <a:pt x="149" y="554"/>
                      <a:pt x="235" y="583"/>
                      <a:pt x="318" y="577"/>
                    </a:cubicBezTo>
                    <a:cubicBezTo>
                      <a:pt x="376" y="572"/>
                      <a:pt x="433" y="597"/>
                      <a:pt x="470" y="643"/>
                    </a:cubicBezTo>
                    <a:cubicBezTo>
                      <a:pt x="1032" y="1341"/>
                      <a:pt x="1032" y="1341"/>
                      <a:pt x="1032" y="1341"/>
                    </a:cubicBezTo>
                    <a:cubicBezTo>
                      <a:pt x="1097" y="1411"/>
                      <a:pt x="1208" y="1415"/>
                      <a:pt x="1278" y="1350"/>
                    </a:cubicBezTo>
                    <a:cubicBezTo>
                      <a:pt x="1278" y="1350"/>
                      <a:pt x="1278" y="1350"/>
                      <a:pt x="1278" y="1350"/>
                    </a:cubicBezTo>
                    <a:cubicBezTo>
                      <a:pt x="1348" y="1284"/>
                      <a:pt x="1352" y="1173"/>
                      <a:pt x="1287" y="1103"/>
                    </a:cubicBezTo>
                    <a:lnTo>
                      <a:pt x="632" y="495"/>
                    </a:lnTo>
                    <a:close/>
                    <a:moveTo>
                      <a:pt x="1214" y="1281"/>
                    </a:moveTo>
                    <a:cubicBezTo>
                      <a:pt x="1180" y="1314"/>
                      <a:pt x="1125" y="1312"/>
                      <a:pt x="1092" y="1277"/>
                    </a:cubicBezTo>
                    <a:cubicBezTo>
                      <a:pt x="1060" y="1242"/>
                      <a:pt x="1062" y="1187"/>
                      <a:pt x="1097" y="1155"/>
                    </a:cubicBezTo>
                    <a:cubicBezTo>
                      <a:pt x="1132" y="1122"/>
                      <a:pt x="1186" y="1124"/>
                      <a:pt x="1219" y="1159"/>
                    </a:cubicBezTo>
                    <a:cubicBezTo>
                      <a:pt x="1251" y="1194"/>
                      <a:pt x="1249" y="1249"/>
                      <a:pt x="1214" y="12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CFA0D41-1458-486B-A9C4-F3490DB21593}"/>
                </a:ext>
              </a:extLst>
            </p:cNvPr>
            <p:cNvGrpSpPr/>
            <p:nvPr/>
          </p:nvGrpSpPr>
          <p:grpSpPr>
            <a:xfrm>
              <a:off x="1830637" y="2672917"/>
              <a:ext cx="501094" cy="454602"/>
              <a:chOff x="1377950" y="1343020"/>
              <a:chExt cx="769937" cy="698498"/>
            </a:xfrm>
            <a:solidFill>
              <a:schemeClr val="bg1"/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98165E05-059F-4B3F-8364-6FF3F661C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325" y="1349375"/>
                <a:ext cx="436562" cy="306388"/>
              </a:xfrm>
              <a:custGeom>
                <a:avLst/>
                <a:gdLst>
                  <a:gd name="T0" fmla="*/ 876 w 888"/>
                  <a:gd name="T1" fmla="*/ 414 h 624"/>
                  <a:gd name="T2" fmla="*/ 799 w 888"/>
                  <a:gd name="T3" fmla="*/ 356 h 624"/>
                  <a:gd name="T4" fmla="*/ 723 w 888"/>
                  <a:gd name="T5" fmla="*/ 327 h 624"/>
                  <a:gd name="T6" fmla="*/ 644 w 888"/>
                  <a:gd name="T7" fmla="*/ 295 h 624"/>
                  <a:gd name="T8" fmla="*/ 641 w 888"/>
                  <a:gd name="T9" fmla="*/ 293 h 624"/>
                  <a:gd name="T10" fmla="*/ 605 w 888"/>
                  <a:gd name="T11" fmla="*/ 220 h 624"/>
                  <a:gd name="T12" fmla="*/ 585 w 888"/>
                  <a:gd name="T13" fmla="*/ 203 h 624"/>
                  <a:gd name="T14" fmla="*/ 585 w 888"/>
                  <a:gd name="T15" fmla="*/ 203 h 624"/>
                  <a:gd name="T16" fmla="*/ 305 w 888"/>
                  <a:gd name="T17" fmla="*/ 32 h 624"/>
                  <a:gd name="T18" fmla="*/ 183 w 888"/>
                  <a:gd name="T19" fmla="*/ 5 h 624"/>
                  <a:gd name="T20" fmla="*/ 14 w 888"/>
                  <a:gd name="T21" fmla="*/ 2 h 624"/>
                  <a:gd name="T22" fmla="*/ 8 w 888"/>
                  <a:gd name="T23" fmla="*/ 21 h 624"/>
                  <a:gd name="T24" fmla="*/ 8 w 888"/>
                  <a:gd name="T25" fmla="*/ 21 h 624"/>
                  <a:gd name="T26" fmla="*/ 332 w 888"/>
                  <a:gd name="T27" fmla="*/ 200 h 624"/>
                  <a:gd name="T28" fmla="*/ 335 w 888"/>
                  <a:gd name="T29" fmla="*/ 225 h 624"/>
                  <a:gd name="T30" fmla="*/ 284 w 888"/>
                  <a:gd name="T31" fmla="*/ 287 h 624"/>
                  <a:gd name="T32" fmla="*/ 454 w 888"/>
                  <a:gd name="T33" fmla="*/ 416 h 624"/>
                  <a:gd name="T34" fmla="*/ 457 w 888"/>
                  <a:gd name="T35" fmla="*/ 412 h 624"/>
                  <a:gd name="T36" fmla="*/ 538 w 888"/>
                  <a:gd name="T37" fmla="*/ 425 h 624"/>
                  <a:gd name="T38" fmla="*/ 590 w 888"/>
                  <a:gd name="T39" fmla="*/ 503 h 624"/>
                  <a:gd name="T40" fmla="*/ 616 w 888"/>
                  <a:gd name="T41" fmla="*/ 545 h 624"/>
                  <a:gd name="T42" fmla="*/ 710 w 888"/>
                  <a:gd name="T43" fmla="*/ 616 h 624"/>
                  <a:gd name="T44" fmla="*/ 742 w 888"/>
                  <a:gd name="T45" fmla="*/ 612 h 624"/>
                  <a:gd name="T46" fmla="*/ 880 w 888"/>
                  <a:gd name="T47" fmla="*/ 446 h 624"/>
                  <a:gd name="T48" fmla="*/ 876 w 888"/>
                  <a:gd name="T49" fmla="*/ 41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8" h="624">
                    <a:moveTo>
                      <a:pt x="876" y="414"/>
                    </a:moveTo>
                    <a:cubicBezTo>
                      <a:pt x="799" y="356"/>
                      <a:pt x="799" y="356"/>
                      <a:pt x="799" y="356"/>
                    </a:cubicBezTo>
                    <a:cubicBezTo>
                      <a:pt x="778" y="339"/>
                      <a:pt x="751" y="329"/>
                      <a:pt x="723" y="327"/>
                    </a:cubicBezTo>
                    <a:cubicBezTo>
                      <a:pt x="694" y="324"/>
                      <a:pt x="667" y="312"/>
                      <a:pt x="644" y="295"/>
                    </a:cubicBezTo>
                    <a:cubicBezTo>
                      <a:pt x="641" y="293"/>
                      <a:pt x="641" y="293"/>
                      <a:pt x="641" y="293"/>
                    </a:cubicBezTo>
                    <a:cubicBezTo>
                      <a:pt x="624" y="279"/>
                      <a:pt x="615" y="240"/>
                      <a:pt x="605" y="220"/>
                    </a:cubicBezTo>
                    <a:cubicBezTo>
                      <a:pt x="601" y="212"/>
                      <a:pt x="598" y="212"/>
                      <a:pt x="585" y="203"/>
                    </a:cubicBezTo>
                    <a:cubicBezTo>
                      <a:pt x="585" y="203"/>
                      <a:pt x="585" y="203"/>
                      <a:pt x="585" y="203"/>
                    </a:cubicBezTo>
                    <a:cubicBezTo>
                      <a:pt x="538" y="167"/>
                      <a:pt x="413" y="65"/>
                      <a:pt x="305" y="32"/>
                    </a:cubicBezTo>
                    <a:cubicBezTo>
                      <a:pt x="263" y="19"/>
                      <a:pt x="216" y="9"/>
                      <a:pt x="183" y="5"/>
                    </a:cubicBezTo>
                    <a:cubicBezTo>
                      <a:pt x="130" y="0"/>
                      <a:pt x="63" y="1"/>
                      <a:pt x="14" y="2"/>
                    </a:cubicBezTo>
                    <a:cubicBezTo>
                      <a:pt x="4" y="3"/>
                      <a:pt x="0" y="15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19" y="48"/>
                      <a:pt x="265" y="114"/>
                      <a:pt x="332" y="200"/>
                    </a:cubicBezTo>
                    <a:cubicBezTo>
                      <a:pt x="338" y="208"/>
                      <a:pt x="341" y="217"/>
                      <a:pt x="335" y="225"/>
                    </a:cubicBezTo>
                    <a:cubicBezTo>
                      <a:pt x="284" y="287"/>
                      <a:pt x="284" y="287"/>
                      <a:pt x="284" y="287"/>
                    </a:cubicBezTo>
                    <a:cubicBezTo>
                      <a:pt x="454" y="416"/>
                      <a:pt x="454" y="416"/>
                      <a:pt x="454" y="416"/>
                    </a:cubicBezTo>
                    <a:cubicBezTo>
                      <a:pt x="457" y="412"/>
                      <a:pt x="457" y="412"/>
                      <a:pt x="457" y="412"/>
                    </a:cubicBezTo>
                    <a:cubicBezTo>
                      <a:pt x="478" y="387"/>
                      <a:pt x="512" y="405"/>
                      <a:pt x="538" y="425"/>
                    </a:cubicBezTo>
                    <a:cubicBezTo>
                      <a:pt x="564" y="444"/>
                      <a:pt x="582" y="472"/>
                      <a:pt x="590" y="503"/>
                    </a:cubicBezTo>
                    <a:cubicBezTo>
                      <a:pt x="594" y="520"/>
                      <a:pt x="603" y="535"/>
                      <a:pt x="616" y="545"/>
                    </a:cubicBezTo>
                    <a:cubicBezTo>
                      <a:pt x="710" y="616"/>
                      <a:pt x="710" y="616"/>
                      <a:pt x="710" y="616"/>
                    </a:cubicBezTo>
                    <a:cubicBezTo>
                      <a:pt x="720" y="624"/>
                      <a:pt x="734" y="622"/>
                      <a:pt x="742" y="612"/>
                    </a:cubicBezTo>
                    <a:cubicBezTo>
                      <a:pt x="880" y="446"/>
                      <a:pt x="880" y="446"/>
                      <a:pt x="880" y="446"/>
                    </a:cubicBezTo>
                    <a:cubicBezTo>
                      <a:pt x="888" y="436"/>
                      <a:pt x="886" y="422"/>
                      <a:pt x="876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5E838626-07A4-4B65-B94E-87A486F56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1506538"/>
                <a:ext cx="160337" cy="171450"/>
              </a:xfrm>
              <a:custGeom>
                <a:avLst/>
                <a:gdLst>
                  <a:gd name="T0" fmla="*/ 63 w 101"/>
                  <a:gd name="T1" fmla="*/ 0 h 108"/>
                  <a:gd name="T2" fmla="*/ 0 w 101"/>
                  <a:gd name="T3" fmla="*/ 72 h 108"/>
                  <a:gd name="T4" fmla="*/ 39 w 101"/>
                  <a:gd name="T5" fmla="*/ 108 h 108"/>
                  <a:gd name="T6" fmla="*/ 101 w 101"/>
                  <a:gd name="T7" fmla="*/ 29 h 108"/>
                  <a:gd name="T8" fmla="*/ 63 w 101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8">
                    <a:moveTo>
                      <a:pt x="63" y="0"/>
                    </a:moveTo>
                    <a:lnTo>
                      <a:pt x="0" y="72"/>
                    </a:lnTo>
                    <a:lnTo>
                      <a:pt x="39" y="108"/>
                    </a:lnTo>
                    <a:lnTo>
                      <a:pt x="101" y="29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7">
                <a:extLst>
                  <a:ext uri="{FF2B5EF4-FFF2-40B4-BE49-F238E27FC236}">
                    <a16:creationId xmlns:a16="http://schemas.microsoft.com/office/drawing/2014/main" id="{3F8BFE9A-9E21-4B89-9F29-D6F773119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150" y="1743075"/>
                <a:ext cx="254000" cy="292100"/>
              </a:xfrm>
              <a:custGeom>
                <a:avLst/>
                <a:gdLst>
                  <a:gd name="T0" fmla="*/ 17 w 516"/>
                  <a:gd name="T1" fmla="*/ 437 h 591"/>
                  <a:gd name="T2" fmla="*/ 25 w 516"/>
                  <a:gd name="T3" fmla="*/ 506 h 591"/>
                  <a:gd name="T4" fmla="*/ 116 w 516"/>
                  <a:gd name="T5" fmla="*/ 575 h 591"/>
                  <a:gd name="T6" fmla="*/ 188 w 516"/>
                  <a:gd name="T7" fmla="*/ 566 h 591"/>
                  <a:gd name="T8" fmla="*/ 516 w 516"/>
                  <a:gd name="T9" fmla="*/ 148 h 591"/>
                  <a:gd name="T10" fmla="*/ 397 w 516"/>
                  <a:gd name="T11" fmla="*/ 0 h 591"/>
                  <a:gd name="T12" fmla="*/ 17 w 516"/>
                  <a:gd name="T13" fmla="*/ 43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6" h="591">
                    <a:moveTo>
                      <a:pt x="17" y="437"/>
                    </a:moveTo>
                    <a:cubicBezTo>
                      <a:pt x="0" y="458"/>
                      <a:pt x="3" y="489"/>
                      <a:pt x="25" y="506"/>
                    </a:cubicBezTo>
                    <a:cubicBezTo>
                      <a:pt x="116" y="575"/>
                      <a:pt x="116" y="575"/>
                      <a:pt x="116" y="575"/>
                    </a:cubicBezTo>
                    <a:cubicBezTo>
                      <a:pt x="138" y="591"/>
                      <a:pt x="170" y="588"/>
                      <a:pt x="188" y="566"/>
                    </a:cubicBezTo>
                    <a:cubicBezTo>
                      <a:pt x="516" y="148"/>
                      <a:pt x="516" y="148"/>
                      <a:pt x="516" y="148"/>
                    </a:cubicBezTo>
                    <a:cubicBezTo>
                      <a:pt x="397" y="0"/>
                      <a:pt x="397" y="0"/>
                      <a:pt x="397" y="0"/>
                    </a:cubicBezTo>
                    <a:lnTo>
                      <a:pt x="17" y="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">
                <a:extLst>
                  <a:ext uri="{FF2B5EF4-FFF2-40B4-BE49-F238E27FC236}">
                    <a16:creationId xmlns:a16="http://schemas.microsoft.com/office/drawing/2014/main" id="{3D417962-5275-4DED-8395-F8D8BEE4BA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7950" y="1343020"/>
                <a:ext cx="666749" cy="698498"/>
              </a:xfrm>
              <a:custGeom>
                <a:avLst/>
                <a:gdLst>
                  <a:gd name="T0" fmla="*/ 632 w 1352"/>
                  <a:gd name="T1" fmla="*/ 495 h 1415"/>
                  <a:gd name="T2" fmla="*/ 577 w 1352"/>
                  <a:gd name="T3" fmla="*/ 338 h 1415"/>
                  <a:gd name="T4" fmla="*/ 504 w 1352"/>
                  <a:gd name="T5" fmla="*/ 97 h 1415"/>
                  <a:gd name="T6" fmla="*/ 274 w 1352"/>
                  <a:gd name="T7" fmla="*/ 6 h 1415"/>
                  <a:gd name="T8" fmla="*/ 262 w 1352"/>
                  <a:gd name="T9" fmla="*/ 36 h 1415"/>
                  <a:gd name="T10" fmla="*/ 392 w 1352"/>
                  <a:gd name="T11" fmla="*/ 177 h 1415"/>
                  <a:gd name="T12" fmla="*/ 389 w 1352"/>
                  <a:gd name="T13" fmla="*/ 274 h 1415"/>
                  <a:gd name="T14" fmla="*/ 270 w 1352"/>
                  <a:gd name="T15" fmla="*/ 384 h 1415"/>
                  <a:gd name="T16" fmla="*/ 173 w 1352"/>
                  <a:gd name="T17" fmla="*/ 381 h 1415"/>
                  <a:gd name="T18" fmla="*/ 43 w 1352"/>
                  <a:gd name="T19" fmla="*/ 241 h 1415"/>
                  <a:gd name="T20" fmla="*/ 12 w 1352"/>
                  <a:gd name="T21" fmla="*/ 250 h 1415"/>
                  <a:gd name="T22" fmla="*/ 88 w 1352"/>
                  <a:gd name="T23" fmla="*/ 489 h 1415"/>
                  <a:gd name="T24" fmla="*/ 318 w 1352"/>
                  <a:gd name="T25" fmla="*/ 577 h 1415"/>
                  <a:gd name="T26" fmla="*/ 470 w 1352"/>
                  <a:gd name="T27" fmla="*/ 643 h 1415"/>
                  <a:gd name="T28" fmla="*/ 1032 w 1352"/>
                  <a:gd name="T29" fmla="*/ 1341 h 1415"/>
                  <a:gd name="T30" fmla="*/ 1278 w 1352"/>
                  <a:gd name="T31" fmla="*/ 1350 h 1415"/>
                  <a:gd name="T32" fmla="*/ 1278 w 1352"/>
                  <a:gd name="T33" fmla="*/ 1350 h 1415"/>
                  <a:gd name="T34" fmla="*/ 1287 w 1352"/>
                  <a:gd name="T35" fmla="*/ 1103 h 1415"/>
                  <a:gd name="T36" fmla="*/ 632 w 1352"/>
                  <a:gd name="T37" fmla="*/ 495 h 1415"/>
                  <a:gd name="T38" fmla="*/ 1214 w 1352"/>
                  <a:gd name="T39" fmla="*/ 1281 h 1415"/>
                  <a:gd name="T40" fmla="*/ 1092 w 1352"/>
                  <a:gd name="T41" fmla="*/ 1277 h 1415"/>
                  <a:gd name="T42" fmla="*/ 1097 w 1352"/>
                  <a:gd name="T43" fmla="*/ 1155 h 1415"/>
                  <a:gd name="T44" fmla="*/ 1219 w 1352"/>
                  <a:gd name="T45" fmla="*/ 1159 h 1415"/>
                  <a:gd name="T46" fmla="*/ 1214 w 1352"/>
                  <a:gd name="T47" fmla="*/ 1281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52" h="1415">
                    <a:moveTo>
                      <a:pt x="632" y="495"/>
                    </a:moveTo>
                    <a:cubicBezTo>
                      <a:pt x="589" y="455"/>
                      <a:pt x="567" y="396"/>
                      <a:pt x="577" y="338"/>
                    </a:cubicBezTo>
                    <a:cubicBezTo>
                      <a:pt x="591" y="254"/>
                      <a:pt x="567" y="164"/>
                      <a:pt x="504" y="97"/>
                    </a:cubicBezTo>
                    <a:cubicBezTo>
                      <a:pt x="443" y="31"/>
                      <a:pt x="357" y="0"/>
                      <a:pt x="274" y="6"/>
                    </a:cubicBezTo>
                    <a:cubicBezTo>
                      <a:pt x="259" y="7"/>
                      <a:pt x="252" y="25"/>
                      <a:pt x="262" y="36"/>
                    </a:cubicBezTo>
                    <a:cubicBezTo>
                      <a:pt x="392" y="177"/>
                      <a:pt x="392" y="177"/>
                      <a:pt x="392" y="177"/>
                    </a:cubicBezTo>
                    <a:cubicBezTo>
                      <a:pt x="418" y="204"/>
                      <a:pt x="417" y="248"/>
                      <a:pt x="389" y="274"/>
                    </a:cubicBezTo>
                    <a:cubicBezTo>
                      <a:pt x="270" y="384"/>
                      <a:pt x="270" y="384"/>
                      <a:pt x="270" y="384"/>
                    </a:cubicBezTo>
                    <a:cubicBezTo>
                      <a:pt x="242" y="410"/>
                      <a:pt x="199" y="408"/>
                      <a:pt x="173" y="381"/>
                    </a:cubicBezTo>
                    <a:cubicBezTo>
                      <a:pt x="43" y="241"/>
                      <a:pt x="43" y="241"/>
                      <a:pt x="43" y="241"/>
                    </a:cubicBezTo>
                    <a:cubicBezTo>
                      <a:pt x="32" y="230"/>
                      <a:pt x="14" y="235"/>
                      <a:pt x="12" y="250"/>
                    </a:cubicBezTo>
                    <a:cubicBezTo>
                      <a:pt x="0" y="334"/>
                      <a:pt x="25" y="423"/>
                      <a:pt x="88" y="489"/>
                    </a:cubicBezTo>
                    <a:cubicBezTo>
                      <a:pt x="149" y="554"/>
                      <a:pt x="235" y="583"/>
                      <a:pt x="318" y="577"/>
                    </a:cubicBezTo>
                    <a:cubicBezTo>
                      <a:pt x="376" y="572"/>
                      <a:pt x="433" y="597"/>
                      <a:pt x="470" y="643"/>
                    </a:cubicBezTo>
                    <a:cubicBezTo>
                      <a:pt x="1032" y="1341"/>
                      <a:pt x="1032" y="1341"/>
                      <a:pt x="1032" y="1341"/>
                    </a:cubicBezTo>
                    <a:cubicBezTo>
                      <a:pt x="1097" y="1411"/>
                      <a:pt x="1208" y="1415"/>
                      <a:pt x="1278" y="1350"/>
                    </a:cubicBezTo>
                    <a:cubicBezTo>
                      <a:pt x="1278" y="1350"/>
                      <a:pt x="1278" y="1350"/>
                      <a:pt x="1278" y="1350"/>
                    </a:cubicBezTo>
                    <a:cubicBezTo>
                      <a:pt x="1348" y="1284"/>
                      <a:pt x="1352" y="1173"/>
                      <a:pt x="1287" y="1103"/>
                    </a:cubicBezTo>
                    <a:lnTo>
                      <a:pt x="632" y="495"/>
                    </a:lnTo>
                    <a:close/>
                    <a:moveTo>
                      <a:pt x="1214" y="1281"/>
                    </a:moveTo>
                    <a:cubicBezTo>
                      <a:pt x="1180" y="1314"/>
                      <a:pt x="1125" y="1312"/>
                      <a:pt x="1092" y="1277"/>
                    </a:cubicBezTo>
                    <a:cubicBezTo>
                      <a:pt x="1060" y="1242"/>
                      <a:pt x="1062" y="1187"/>
                      <a:pt x="1097" y="1155"/>
                    </a:cubicBezTo>
                    <a:cubicBezTo>
                      <a:pt x="1132" y="1122"/>
                      <a:pt x="1186" y="1124"/>
                      <a:pt x="1219" y="1159"/>
                    </a:cubicBezTo>
                    <a:cubicBezTo>
                      <a:pt x="1251" y="1194"/>
                      <a:pt x="1249" y="1249"/>
                      <a:pt x="1214" y="12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767935" y="3180211"/>
              <a:ext cx="1084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SW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Engineer</a:t>
              </a:r>
              <a:endParaRPr lang="ko-KR" altLang="en-US" sz="1600" b="1" dirty="0">
                <a:solidFill>
                  <a:srgbClr val="0F5486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18710" y="3180211"/>
              <a:ext cx="1312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Release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Engineer</a:t>
              </a:r>
              <a:endParaRPr lang="ko-KR" altLang="en-US" sz="1600" b="1" dirty="0">
                <a:solidFill>
                  <a:srgbClr val="0F5486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297231" y="3180211"/>
              <a:ext cx="1084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Electrical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Engineer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561878" y="3180211"/>
              <a:ext cx="1084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Electronic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F5486"/>
                  </a:solidFill>
                </a:rPr>
                <a:t>Engineer</a:t>
              </a:r>
              <a:endParaRPr lang="ko-KR" altLang="en-US" sz="1600" b="1" dirty="0">
                <a:solidFill>
                  <a:srgbClr val="0F5486"/>
                </a:solidFill>
              </a:endParaRPr>
            </a:p>
          </p:txBody>
        </p:sp>
      </p:grpSp>
      <p:sp>
        <p:nvSpPr>
          <p:cNvPr id="100" name="Text Placeholder 1"/>
          <p:cNvSpPr txBox="1">
            <a:spLocks/>
          </p:cNvSpPr>
          <p:nvPr/>
        </p:nvSpPr>
        <p:spPr>
          <a:xfrm>
            <a:off x="382904" y="630181"/>
            <a:ext cx="8198685" cy="24622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3ds" panose="02000503020000020004" pitchFamily="50" charset="0"/>
              </a:rPr>
              <a:t>Synchronous Product Development</a:t>
            </a:r>
            <a:endParaRPr lang="en-US" altLang="ko-KR" b="1" dirty="0">
              <a:latin typeface="3ds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97531E-6 L -8.33333E-7 0.091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-0.1067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Power’by</a:t>
            </a:r>
            <a:r>
              <a:rPr lang="fr-FR" dirty="0" smtClean="0"/>
              <a:t> Major values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2904" y="630181"/>
            <a:ext cx="8198685" cy="246221"/>
          </a:xfrm>
        </p:spPr>
        <p:txBody>
          <a:bodyPr/>
          <a:lstStyle/>
          <a:p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4" name="Parallelogram 3"/>
          <p:cNvSpPr/>
          <p:nvPr/>
        </p:nvSpPr>
        <p:spPr>
          <a:xfrm>
            <a:off x="638175" y="1270001"/>
            <a:ext cx="2679700" cy="552450"/>
          </a:xfrm>
          <a:prstGeom prst="parallelogram">
            <a:avLst>
              <a:gd name="adj" fmla="val 16954"/>
            </a:avLst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3ds" panose="02000503020000020004" pitchFamily="50" charset="0"/>
              </a:rPr>
              <a:t>CONNECT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10" name="Parallelogram 9"/>
          <p:cNvSpPr/>
          <p:nvPr/>
        </p:nvSpPr>
        <p:spPr>
          <a:xfrm>
            <a:off x="484187" y="2514601"/>
            <a:ext cx="2679700" cy="552450"/>
          </a:xfrm>
          <a:prstGeom prst="parallelogram">
            <a:avLst>
              <a:gd name="adj" fmla="val 16954"/>
            </a:avLst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3ds" panose="02000503020000020004" pitchFamily="50" charset="0"/>
              </a:rPr>
              <a:t>REVEAL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11" name="Parallelogram 10"/>
          <p:cNvSpPr/>
          <p:nvPr/>
        </p:nvSpPr>
        <p:spPr>
          <a:xfrm>
            <a:off x="330200" y="3759201"/>
            <a:ext cx="2679700" cy="552450"/>
          </a:xfrm>
          <a:prstGeom prst="parallelogram">
            <a:avLst>
              <a:gd name="adj" fmla="val 16954"/>
            </a:avLst>
          </a:prstGeom>
          <a:solidFill>
            <a:srgbClr val="0F54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3ds" panose="02000503020000020004" pitchFamily="50" charset="0"/>
              </a:rPr>
              <a:t>TRANSFORMATION</a:t>
            </a:r>
          </a:p>
          <a:p>
            <a:pPr algn="ctr"/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2500" y="1406952"/>
            <a:ext cx="2633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3ds" panose="02000503020000020004" pitchFamily="50" charset="0"/>
              </a:rPr>
              <a:t>From CAD Part to Engineering Item</a:t>
            </a:r>
            <a:endParaRPr lang="ko-KR" altLang="en-US" sz="1200" dirty="0">
              <a:latin typeface="3ds" panose="02000503020000020004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17875" y="2559993"/>
            <a:ext cx="2452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3ds" panose="02000503020000020004" pitchFamily="50" charset="0"/>
              </a:rPr>
              <a:t>Web Mobile User Experience </a:t>
            </a:r>
            <a:r>
              <a:rPr lang="en-US" altLang="ko-KR" sz="1200" dirty="0" smtClean="0">
                <a:latin typeface="3ds" panose="02000503020000020004" pitchFamily="50" charset="0"/>
              </a:rPr>
              <a:t>and</a:t>
            </a:r>
          </a:p>
          <a:p>
            <a:r>
              <a:rPr lang="en-US" altLang="ko-KR" sz="1200" dirty="0" smtClean="0">
                <a:latin typeface="3ds" panose="02000503020000020004" pitchFamily="50" charset="0"/>
              </a:rPr>
              <a:t>Advanced </a:t>
            </a:r>
            <a:r>
              <a:rPr lang="en-US" altLang="ko-KR" sz="1200" dirty="0">
                <a:latin typeface="3ds" panose="02000503020000020004" pitchFamily="50" charset="0"/>
              </a:rPr>
              <a:t>Collaboration</a:t>
            </a:r>
            <a:endParaRPr lang="ko-KR" altLang="en-US" sz="1200" dirty="0">
              <a:latin typeface="3ds" panose="02000503020000020004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63887" y="3804593"/>
            <a:ext cx="2713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3ds" panose="02000503020000020004" pitchFamily="50" charset="0"/>
              </a:rPr>
              <a:t>3D</a:t>
            </a:r>
            <a:r>
              <a:rPr lang="en-US" altLang="ko-KR" sz="1200" dirty="0">
                <a:latin typeface="3ds" panose="02000503020000020004" pitchFamily="50" charset="0"/>
              </a:rPr>
              <a:t>EXPERIENCE Transform </a:t>
            </a:r>
            <a:r>
              <a:rPr lang="en-US" altLang="ko-KR" sz="1200" dirty="0" smtClean="0">
                <a:latin typeface="3ds" panose="02000503020000020004" pitchFamily="50" charset="0"/>
              </a:rPr>
              <a:t>processes</a:t>
            </a:r>
          </a:p>
          <a:p>
            <a:r>
              <a:rPr lang="en-US" altLang="ko-KR" sz="1200" dirty="0" smtClean="0">
                <a:latin typeface="3ds" panose="02000503020000020004" pitchFamily="50" charset="0"/>
              </a:rPr>
              <a:t>with </a:t>
            </a:r>
            <a:r>
              <a:rPr lang="en-US" altLang="ko-KR" sz="1200" dirty="0">
                <a:latin typeface="3ds" panose="02000503020000020004" pitchFamily="50" charset="0"/>
              </a:rPr>
              <a:t>Supplemental approach</a:t>
            </a:r>
            <a:endParaRPr lang="ko-KR" altLang="en-US" sz="1200" dirty="0">
              <a:latin typeface="3ds" panose="02000503020000020004" pitchFamily="50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35816" y="3992503"/>
            <a:ext cx="1868468" cy="300024"/>
            <a:chOff x="1001733" y="3973453"/>
            <a:chExt cx="1868468" cy="3000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177" y="3973453"/>
              <a:ext cx="300024" cy="3000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111" y="3973453"/>
              <a:ext cx="300024" cy="30002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89" y="3973453"/>
              <a:ext cx="300024" cy="30002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33" y="3973453"/>
              <a:ext cx="300024" cy="3000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422" y="3973453"/>
              <a:ext cx="300024" cy="30002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800" y="3973453"/>
              <a:ext cx="300024" cy="30002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211446" y="1108827"/>
            <a:ext cx="2469004" cy="874567"/>
            <a:chOff x="0" y="1406393"/>
            <a:chExt cx="8035048" cy="2846163"/>
          </a:xfrm>
        </p:grpSpPr>
        <p:sp>
          <p:nvSpPr>
            <p:cNvPr id="22" name="Trapezoid 21"/>
            <p:cNvSpPr/>
            <p:nvPr/>
          </p:nvSpPr>
          <p:spPr>
            <a:xfrm rot="5400000">
              <a:off x="1967152" y="-457391"/>
              <a:ext cx="2595510" cy="6529813"/>
            </a:xfrm>
            <a:prstGeom prst="trapezoid">
              <a:avLst>
                <a:gd name="adj" fmla="val 28928"/>
              </a:avLst>
            </a:prstGeom>
            <a:gradFill flip="none" rotWithShape="1">
              <a:gsLst>
                <a:gs pos="0">
                  <a:srgbClr val="7AC3E8"/>
                </a:gs>
                <a:gs pos="62000">
                  <a:srgbClr val="06385D">
                    <a:lumMod val="100000"/>
                    <a:alpha val="76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tIns="17145" rIns="34290" bIns="17145" rtlCol="0" anchor="ctr"/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39532" y="2170124"/>
              <a:ext cx="1179483" cy="1179403"/>
              <a:chOff x="-6378" y="284"/>
              <a:chExt cx="3811" cy="3811"/>
            </a:xfrm>
            <a:solidFill>
              <a:schemeClr val="bg1"/>
            </a:solidFill>
          </p:grpSpPr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>
                <a:off x="-6378" y="284"/>
                <a:ext cx="3811" cy="3811"/>
              </a:xfrm>
              <a:custGeom>
                <a:avLst/>
                <a:gdLst>
                  <a:gd name="T0" fmla="*/ 1320 w 2640"/>
                  <a:gd name="T1" fmla="*/ 2640 h 2640"/>
                  <a:gd name="T2" fmla="*/ 806 w 2640"/>
                  <a:gd name="T3" fmla="*/ 2536 h 2640"/>
                  <a:gd name="T4" fmla="*/ 387 w 2640"/>
                  <a:gd name="T5" fmla="*/ 2253 h 2640"/>
                  <a:gd name="T6" fmla="*/ 104 w 2640"/>
                  <a:gd name="T7" fmla="*/ 1834 h 2640"/>
                  <a:gd name="T8" fmla="*/ 0 w 2640"/>
                  <a:gd name="T9" fmla="*/ 1320 h 2640"/>
                  <a:gd name="T10" fmla="*/ 104 w 2640"/>
                  <a:gd name="T11" fmla="*/ 806 h 2640"/>
                  <a:gd name="T12" fmla="*/ 387 w 2640"/>
                  <a:gd name="T13" fmla="*/ 387 h 2640"/>
                  <a:gd name="T14" fmla="*/ 806 w 2640"/>
                  <a:gd name="T15" fmla="*/ 104 h 2640"/>
                  <a:gd name="T16" fmla="*/ 1320 w 2640"/>
                  <a:gd name="T17" fmla="*/ 0 h 2640"/>
                  <a:gd name="T18" fmla="*/ 1834 w 2640"/>
                  <a:gd name="T19" fmla="*/ 104 h 2640"/>
                  <a:gd name="T20" fmla="*/ 2253 w 2640"/>
                  <a:gd name="T21" fmla="*/ 387 h 2640"/>
                  <a:gd name="T22" fmla="*/ 2536 w 2640"/>
                  <a:gd name="T23" fmla="*/ 806 h 2640"/>
                  <a:gd name="T24" fmla="*/ 2640 w 2640"/>
                  <a:gd name="T25" fmla="*/ 1320 h 2640"/>
                  <a:gd name="T26" fmla="*/ 2536 w 2640"/>
                  <a:gd name="T27" fmla="*/ 1834 h 2640"/>
                  <a:gd name="T28" fmla="*/ 2253 w 2640"/>
                  <a:gd name="T29" fmla="*/ 2253 h 2640"/>
                  <a:gd name="T30" fmla="*/ 1834 w 2640"/>
                  <a:gd name="T31" fmla="*/ 2536 h 2640"/>
                  <a:gd name="T32" fmla="*/ 1320 w 2640"/>
                  <a:gd name="T33" fmla="*/ 2640 h 2640"/>
                  <a:gd name="T34" fmla="*/ 1320 w 2640"/>
                  <a:gd name="T35" fmla="*/ 117 h 2640"/>
                  <a:gd name="T36" fmla="*/ 116 w 2640"/>
                  <a:gd name="T37" fmla="*/ 1320 h 2640"/>
                  <a:gd name="T38" fmla="*/ 1320 w 2640"/>
                  <a:gd name="T39" fmla="*/ 2524 h 2640"/>
                  <a:gd name="T40" fmla="*/ 2524 w 2640"/>
                  <a:gd name="T41" fmla="*/ 1320 h 2640"/>
                  <a:gd name="T42" fmla="*/ 1320 w 2640"/>
                  <a:gd name="T43" fmla="*/ 117 h 2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40" h="2640">
                    <a:moveTo>
                      <a:pt x="1320" y="2640"/>
                    </a:moveTo>
                    <a:cubicBezTo>
                      <a:pt x="1142" y="2640"/>
                      <a:pt x="969" y="2605"/>
                      <a:pt x="806" y="2536"/>
                    </a:cubicBezTo>
                    <a:cubicBezTo>
                      <a:pt x="649" y="2470"/>
                      <a:pt x="508" y="2375"/>
                      <a:pt x="387" y="2253"/>
                    </a:cubicBezTo>
                    <a:cubicBezTo>
                      <a:pt x="266" y="2132"/>
                      <a:pt x="170" y="1991"/>
                      <a:pt x="104" y="1834"/>
                    </a:cubicBezTo>
                    <a:cubicBezTo>
                      <a:pt x="35" y="1671"/>
                      <a:pt x="0" y="1498"/>
                      <a:pt x="0" y="1320"/>
                    </a:cubicBezTo>
                    <a:cubicBezTo>
                      <a:pt x="0" y="1142"/>
                      <a:pt x="35" y="969"/>
                      <a:pt x="104" y="806"/>
                    </a:cubicBezTo>
                    <a:cubicBezTo>
                      <a:pt x="170" y="649"/>
                      <a:pt x="266" y="508"/>
                      <a:pt x="387" y="387"/>
                    </a:cubicBezTo>
                    <a:cubicBezTo>
                      <a:pt x="508" y="266"/>
                      <a:pt x="649" y="171"/>
                      <a:pt x="806" y="104"/>
                    </a:cubicBezTo>
                    <a:cubicBezTo>
                      <a:pt x="969" y="35"/>
                      <a:pt x="1142" y="0"/>
                      <a:pt x="1320" y="0"/>
                    </a:cubicBezTo>
                    <a:cubicBezTo>
                      <a:pt x="1498" y="0"/>
                      <a:pt x="1671" y="35"/>
                      <a:pt x="1834" y="104"/>
                    </a:cubicBezTo>
                    <a:cubicBezTo>
                      <a:pt x="1991" y="171"/>
                      <a:pt x="2132" y="266"/>
                      <a:pt x="2253" y="387"/>
                    </a:cubicBezTo>
                    <a:cubicBezTo>
                      <a:pt x="2374" y="508"/>
                      <a:pt x="2470" y="649"/>
                      <a:pt x="2536" y="806"/>
                    </a:cubicBezTo>
                    <a:cubicBezTo>
                      <a:pt x="2605" y="969"/>
                      <a:pt x="2640" y="1142"/>
                      <a:pt x="2640" y="1320"/>
                    </a:cubicBezTo>
                    <a:cubicBezTo>
                      <a:pt x="2640" y="1498"/>
                      <a:pt x="2605" y="1671"/>
                      <a:pt x="2536" y="1834"/>
                    </a:cubicBezTo>
                    <a:cubicBezTo>
                      <a:pt x="2470" y="1991"/>
                      <a:pt x="2374" y="2132"/>
                      <a:pt x="2253" y="2253"/>
                    </a:cubicBezTo>
                    <a:cubicBezTo>
                      <a:pt x="2132" y="2375"/>
                      <a:pt x="1991" y="2470"/>
                      <a:pt x="1834" y="2536"/>
                    </a:cubicBezTo>
                    <a:cubicBezTo>
                      <a:pt x="1671" y="2605"/>
                      <a:pt x="1498" y="2640"/>
                      <a:pt x="1320" y="2640"/>
                    </a:cubicBezTo>
                    <a:close/>
                    <a:moveTo>
                      <a:pt x="1320" y="117"/>
                    </a:moveTo>
                    <a:cubicBezTo>
                      <a:pt x="656" y="117"/>
                      <a:pt x="116" y="657"/>
                      <a:pt x="116" y="1320"/>
                    </a:cubicBezTo>
                    <a:cubicBezTo>
                      <a:pt x="116" y="1984"/>
                      <a:pt x="656" y="2524"/>
                      <a:pt x="1320" y="2524"/>
                    </a:cubicBezTo>
                    <a:cubicBezTo>
                      <a:pt x="1984" y="2524"/>
                      <a:pt x="2524" y="1984"/>
                      <a:pt x="2524" y="1320"/>
                    </a:cubicBezTo>
                    <a:cubicBezTo>
                      <a:pt x="2524" y="657"/>
                      <a:pt x="1984" y="117"/>
                      <a:pt x="1320" y="117"/>
                    </a:cubicBezTo>
                    <a:close/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3ds"/>
                  <a:ea typeface="+mn-ea"/>
                  <a:cs typeface="+mn-cs"/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-5535" y="1266"/>
                <a:ext cx="2124" cy="2010"/>
              </a:xfrm>
              <a:custGeom>
                <a:avLst/>
                <a:gdLst>
                  <a:gd name="T0" fmla="*/ 649 w 1298"/>
                  <a:gd name="T1" fmla="*/ 1228 h 1228"/>
                  <a:gd name="T2" fmla="*/ 190 w 1298"/>
                  <a:gd name="T3" fmla="*/ 1038 h 1228"/>
                  <a:gd name="T4" fmla="*/ 0 w 1298"/>
                  <a:gd name="T5" fmla="*/ 579 h 1228"/>
                  <a:gd name="T6" fmla="*/ 302 w 1298"/>
                  <a:gd name="T7" fmla="*/ 31 h 1228"/>
                  <a:gd name="T8" fmla="*/ 428 w 1298"/>
                  <a:gd name="T9" fmla="*/ 70 h 1228"/>
                  <a:gd name="T10" fmla="*/ 429 w 1298"/>
                  <a:gd name="T11" fmla="*/ 71 h 1228"/>
                  <a:gd name="T12" fmla="*/ 396 w 1298"/>
                  <a:gd name="T13" fmla="*/ 179 h 1228"/>
                  <a:gd name="T14" fmla="*/ 175 w 1298"/>
                  <a:gd name="T15" fmla="*/ 579 h 1228"/>
                  <a:gd name="T16" fmla="*/ 649 w 1298"/>
                  <a:gd name="T17" fmla="*/ 1053 h 1228"/>
                  <a:gd name="T18" fmla="*/ 1123 w 1298"/>
                  <a:gd name="T19" fmla="*/ 579 h 1228"/>
                  <a:gd name="T20" fmla="*/ 899 w 1298"/>
                  <a:gd name="T21" fmla="*/ 177 h 1228"/>
                  <a:gd name="T22" fmla="*/ 865 w 1298"/>
                  <a:gd name="T23" fmla="*/ 69 h 1228"/>
                  <a:gd name="T24" fmla="*/ 865 w 1298"/>
                  <a:gd name="T25" fmla="*/ 68 h 1228"/>
                  <a:gd name="T26" fmla="*/ 991 w 1298"/>
                  <a:gd name="T27" fmla="*/ 28 h 1228"/>
                  <a:gd name="T28" fmla="*/ 1298 w 1298"/>
                  <a:gd name="T29" fmla="*/ 579 h 1228"/>
                  <a:gd name="T30" fmla="*/ 1108 w 1298"/>
                  <a:gd name="T31" fmla="*/ 1038 h 1228"/>
                  <a:gd name="T32" fmla="*/ 649 w 1298"/>
                  <a:gd name="T33" fmla="*/ 1228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98" h="1228">
                    <a:moveTo>
                      <a:pt x="649" y="1228"/>
                    </a:moveTo>
                    <a:cubicBezTo>
                      <a:pt x="476" y="1228"/>
                      <a:pt x="313" y="1161"/>
                      <a:pt x="190" y="1038"/>
                    </a:cubicBezTo>
                    <a:cubicBezTo>
                      <a:pt x="68" y="916"/>
                      <a:pt x="0" y="753"/>
                      <a:pt x="0" y="579"/>
                    </a:cubicBezTo>
                    <a:cubicBezTo>
                      <a:pt x="0" y="355"/>
                      <a:pt x="116" y="149"/>
                      <a:pt x="302" y="31"/>
                    </a:cubicBezTo>
                    <a:cubicBezTo>
                      <a:pt x="347" y="2"/>
                      <a:pt x="407" y="21"/>
                      <a:pt x="428" y="70"/>
                    </a:cubicBezTo>
                    <a:cubicBezTo>
                      <a:pt x="429" y="71"/>
                      <a:pt x="429" y="71"/>
                      <a:pt x="429" y="71"/>
                    </a:cubicBezTo>
                    <a:cubicBezTo>
                      <a:pt x="446" y="110"/>
                      <a:pt x="432" y="156"/>
                      <a:pt x="396" y="179"/>
                    </a:cubicBezTo>
                    <a:cubicBezTo>
                      <a:pt x="260" y="265"/>
                      <a:pt x="175" y="415"/>
                      <a:pt x="175" y="579"/>
                    </a:cubicBezTo>
                    <a:cubicBezTo>
                      <a:pt x="175" y="841"/>
                      <a:pt x="388" y="1053"/>
                      <a:pt x="649" y="1053"/>
                    </a:cubicBezTo>
                    <a:cubicBezTo>
                      <a:pt x="910" y="1053"/>
                      <a:pt x="1123" y="841"/>
                      <a:pt x="1123" y="579"/>
                    </a:cubicBezTo>
                    <a:cubicBezTo>
                      <a:pt x="1123" y="413"/>
                      <a:pt x="1037" y="262"/>
                      <a:pt x="899" y="177"/>
                    </a:cubicBezTo>
                    <a:cubicBezTo>
                      <a:pt x="862" y="154"/>
                      <a:pt x="848" y="108"/>
                      <a:pt x="865" y="69"/>
                    </a:cubicBezTo>
                    <a:cubicBezTo>
                      <a:pt x="865" y="68"/>
                      <a:pt x="865" y="68"/>
                      <a:pt x="865" y="68"/>
                    </a:cubicBezTo>
                    <a:cubicBezTo>
                      <a:pt x="886" y="18"/>
                      <a:pt x="946" y="0"/>
                      <a:pt x="991" y="28"/>
                    </a:cubicBezTo>
                    <a:cubicBezTo>
                      <a:pt x="1180" y="145"/>
                      <a:pt x="1298" y="352"/>
                      <a:pt x="1298" y="579"/>
                    </a:cubicBezTo>
                    <a:cubicBezTo>
                      <a:pt x="1298" y="753"/>
                      <a:pt x="1230" y="916"/>
                      <a:pt x="1108" y="1038"/>
                    </a:cubicBezTo>
                    <a:cubicBezTo>
                      <a:pt x="985" y="1161"/>
                      <a:pt x="822" y="1228"/>
                      <a:pt x="649" y="1228"/>
                    </a:cubicBezTo>
                    <a:close/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3ds"/>
                  <a:ea typeface="+mn-ea"/>
                  <a:cs typeface="+mn-cs"/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-4635" y="926"/>
                <a:ext cx="324" cy="1283"/>
              </a:xfrm>
              <a:custGeom>
                <a:avLst/>
                <a:gdLst>
                  <a:gd name="T0" fmla="*/ 100 w 198"/>
                  <a:gd name="T1" fmla="*/ 784 h 784"/>
                  <a:gd name="T2" fmla="*/ 98 w 198"/>
                  <a:gd name="T3" fmla="*/ 784 h 784"/>
                  <a:gd name="T4" fmla="*/ 0 w 198"/>
                  <a:gd name="T5" fmla="*/ 686 h 784"/>
                  <a:gd name="T6" fmla="*/ 0 w 198"/>
                  <a:gd name="T7" fmla="*/ 98 h 784"/>
                  <a:gd name="T8" fmla="*/ 98 w 198"/>
                  <a:gd name="T9" fmla="*/ 0 h 784"/>
                  <a:gd name="T10" fmla="*/ 100 w 198"/>
                  <a:gd name="T11" fmla="*/ 0 h 784"/>
                  <a:gd name="T12" fmla="*/ 198 w 198"/>
                  <a:gd name="T13" fmla="*/ 98 h 784"/>
                  <a:gd name="T14" fmla="*/ 198 w 198"/>
                  <a:gd name="T15" fmla="*/ 686 h 784"/>
                  <a:gd name="T16" fmla="*/ 100 w 198"/>
                  <a:gd name="T17" fmla="*/ 784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784">
                    <a:moveTo>
                      <a:pt x="100" y="784"/>
                    </a:moveTo>
                    <a:cubicBezTo>
                      <a:pt x="98" y="784"/>
                      <a:pt x="98" y="784"/>
                      <a:pt x="98" y="784"/>
                    </a:cubicBezTo>
                    <a:cubicBezTo>
                      <a:pt x="44" y="784"/>
                      <a:pt x="0" y="740"/>
                      <a:pt x="0" y="686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54" y="0"/>
                      <a:pt x="198" y="44"/>
                      <a:pt x="198" y="98"/>
                    </a:cubicBezTo>
                    <a:cubicBezTo>
                      <a:pt x="198" y="686"/>
                      <a:pt x="198" y="686"/>
                      <a:pt x="198" y="686"/>
                    </a:cubicBezTo>
                    <a:cubicBezTo>
                      <a:pt x="198" y="740"/>
                      <a:pt x="154" y="784"/>
                      <a:pt x="100" y="784"/>
                    </a:cubicBezTo>
                    <a:close/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3ds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458546" y="1951031"/>
              <a:ext cx="1207824" cy="602471"/>
              <a:chOff x="6027438" y="5336881"/>
              <a:chExt cx="3220654" cy="1606590"/>
            </a:xfrm>
          </p:grpSpPr>
          <p:pic>
            <p:nvPicPr>
              <p:cNvPr id="28" name="Picture 4"/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27438" y="5594363"/>
                <a:ext cx="1234142" cy="1234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9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1580" y="5336881"/>
                <a:ext cx="1986512" cy="1606590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1533709" y="2639236"/>
              <a:ext cx="2667836" cy="375527"/>
              <a:chOff x="6882003" y="6830133"/>
              <a:chExt cx="7113767" cy="1001404"/>
            </a:xfrm>
          </p:grpSpPr>
          <p:pic>
            <p:nvPicPr>
              <p:cNvPr id="31" name="Picture 8" descr="Image result for apriso"/>
              <p:cNvPicPr>
                <a:picLocks noChangeAspect="1" noChangeArrowheads="1"/>
              </p:cNvPicPr>
              <p:nvPr/>
            </p:nvPicPr>
            <p:blipFill>
              <a:blip r:embed="rId10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0778" y="7111058"/>
                <a:ext cx="2362237" cy="439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5386" y="6830133"/>
                <a:ext cx="1011673" cy="1001404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016733" y="6898546"/>
                <a:ext cx="1979037" cy="864579"/>
              </a:xfrm>
              <a:prstGeom prst="rect">
                <a:avLst/>
              </a:prstGeom>
            </p:spPr>
          </p:pic>
          <p:pic>
            <p:nvPicPr>
              <p:cNvPr id="34" name="Picture 10" descr="https://www.cosmoconsult.com/fileadmin/user_upload/France/Ortems_FR.png"/>
              <p:cNvPicPr>
                <a:picLocks noChangeAspect="1" noChangeArrowheads="1"/>
              </p:cNvPicPr>
              <p:nvPr/>
            </p:nvPicPr>
            <p:blipFill rotWithShape="1">
              <a:blip r:embed="rId1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136"/>
              <a:stretch/>
            </p:blipFill>
            <p:spPr bwMode="auto">
              <a:xfrm>
                <a:off x="6882003" y="7035522"/>
                <a:ext cx="1659664" cy="5906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1430424" y="3139037"/>
              <a:ext cx="3382268" cy="420980"/>
              <a:chOff x="3776115" y="8253705"/>
              <a:chExt cx="9018794" cy="1122614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3776115" y="8270836"/>
                <a:ext cx="7213952" cy="945702"/>
                <a:chOff x="6599833" y="8193576"/>
                <a:chExt cx="7213952" cy="945702"/>
              </a:xfrm>
            </p:grpSpPr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14" cstate="hq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99833" y="8354598"/>
                  <a:ext cx="2347102" cy="766308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15" cstate="hq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4161" y="8249716"/>
                  <a:ext cx="1910911" cy="889562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11295657" y="8193576"/>
                  <a:ext cx="2518128" cy="850852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7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8264" y="8253705"/>
                <a:ext cx="1626645" cy="1122614"/>
              </a:xfrm>
              <a:prstGeom prst="rect">
                <a:avLst/>
              </a:prstGeom>
            </p:spPr>
          </p:pic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657" y="1406393"/>
              <a:ext cx="2855391" cy="2846163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335514" y="2195802"/>
            <a:ext cx="2261790" cy="1186462"/>
            <a:chOff x="6221810" y="2270485"/>
            <a:chExt cx="2445481" cy="1282820"/>
          </a:xfrm>
        </p:grpSpPr>
        <p:grpSp>
          <p:nvGrpSpPr>
            <p:cNvPr id="43" name="그룹 71"/>
            <p:cNvGrpSpPr/>
            <p:nvPr/>
          </p:nvGrpSpPr>
          <p:grpSpPr>
            <a:xfrm>
              <a:off x="6221810" y="2571751"/>
              <a:ext cx="1349220" cy="956070"/>
              <a:chOff x="1694236" y="1295234"/>
              <a:chExt cx="6444031" cy="4566300"/>
            </a:xfrm>
          </p:grpSpPr>
          <p:pic>
            <p:nvPicPr>
              <p:cNvPr id="44" name="그림 57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94236" y="1295234"/>
                <a:ext cx="6444031" cy="4566300"/>
              </a:xfrm>
              <a:prstGeom prst="rect">
                <a:avLst/>
              </a:prstGeom>
            </p:spPr>
          </p:pic>
          <p:pic>
            <p:nvPicPr>
              <p:cNvPr id="45" name="그림 70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86398" y="3262421"/>
                <a:ext cx="1659706" cy="63115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57" name="그림 3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170654" y="2270485"/>
              <a:ext cx="1229635" cy="693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8" name="그림 23"/>
            <p:cNvPicPr>
              <a:picLocks noChangeAspect="1"/>
            </p:cNvPicPr>
            <p:nvPr/>
          </p:nvPicPr>
          <p:blipFill rotWithShape="1">
            <a:blip r:embed="rId22"/>
            <a:srcRect b="23465"/>
            <a:stretch/>
          </p:blipFill>
          <p:spPr>
            <a:xfrm>
              <a:off x="7837876" y="2695096"/>
              <a:ext cx="829415" cy="8582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2502" y="3592212"/>
            <a:ext cx="1779600" cy="8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 rot="686515">
            <a:off x="637004" y="962920"/>
            <a:ext cx="331667" cy="40227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Power’by</a:t>
            </a:r>
            <a:r>
              <a:rPr lang="fr-FR" dirty="0" smtClean="0"/>
              <a:t> Major values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2904" y="630181"/>
            <a:ext cx="8198685" cy="246221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CONNECT </a:t>
            </a:r>
            <a:r>
              <a:rPr lang="en-US" altLang="ko-KR" dirty="0" smtClean="0">
                <a:latin typeface="3ds" panose="02000503020000020004" pitchFamily="50" charset="0"/>
              </a:rPr>
              <a:t>… </a:t>
            </a:r>
            <a:r>
              <a:rPr lang="en-US" altLang="ko-KR" dirty="0">
                <a:latin typeface="3ds" panose="02000503020000020004" pitchFamily="50" charset="0"/>
              </a:rPr>
              <a:t>with Immersive User Experience, benefit for 3DEXPERIENCE platform values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69" name="Parallelogram 68"/>
          <p:cNvSpPr/>
          <p:nvPr/>
        </p:nvSpPr>
        <p:spPr>
          <a:xfrm>
            <a:off x="1002055" y="1514828"/>
            <a:ext cx="2233134" cy="1069329"/>
          </a:xfrm>
          <a:prstGeom prst="parallelogram">
            <a:avLst>
              <a:gd name="adj" fmla="val 18207"/>
            </a:avLst>
          </a:prstGeom>
          <a:solidFill>
            <a:srgbClr val="005386"/>
          </a:solidFill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CONNECT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3ds" panose="02000503020000020004"/>
              <a:ea typeface="+mn-ea"/>
              <a:cs typeface="+mn-cs"/>
            </a:endParaRPr>
          </a:p>
        </p:txBody>
      </p:sp>
      <p:sp>
        <p:nvSpPr>
          <p:cNvPr id="70" name="Parallelogram 42"/>
          <p:cNvSpPr/>
          <p:nvPr/>
        </p:nvSpPr>
        <p:spPr>
          <a:xfrm>
            <a:off x="505729" y="4321595"/>
            <a:ext cx="7987938" cy="540131"/>
          </a:xfrm>
          <a:prstGeom prst="parallelogram">
            <a:avLst>
              <a:gd name="adj" fmla="val 12910"/>
            </a:avLst>
          </a:prstGeom>
          <a:solidFill>
            <a:srgbClr val="005386"/>
          </a:solidFill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58500" tIns="45711" rIns="91422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Collaborative Business Innovator</a:t>
            </a:r>
          </a:p>
        </p:txBody>
      </p:sp>
      <p:sp>
        <p:nvSpPr>
          <p:cNvPr id="72" name="Parallelogram 42"/>
          <p:cNvSpPr/>
          <p:nvPr/>
        </p:nvSpPr>
        <p:spPr>
          <a:xfrm>
            <a:off x="608932" y="3773567"/>
            <a:ext cx="7959684" cy="540131"/>
          </a:xfrm>
          <a:prstGeom prst="parallelogram">
            <a:avLst>
              <a:gd name="adj" fmla="val 12910"/>
            </a:avLst>
          </a:prstGeom>
          <a:gradFill>
            <a:gsLst>
              <a:gs pos="36284">
                <a:srgbClr val="E87722"/>
              </a:gs>
              <a:gs pos="27000">
                <a:srgbClr val="FFC000">
                  <a:alpha val="17000"/>
                </a:srgbClr>
              </a:gs>
              <a:gs pos="0">
                <a:srgbClr val="4472C4">
                  <a:lumMod val="5000"/>
                  <a:lumOff val="95000"/>
                  <a:alpha val="0"/>
                </a:srgbClr>
              </a:gs>
              <a:gs pos="100000">
                <a:srgbClr val="FFC000"/>
              </a:gs>
            </a:gsLst>
            <a:lin ang="1200000" scaled="0"/>
          </a:gra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2" tIns="45711" rIns="91422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     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rPr>
              <a:t>Collaborative Industry Innovator</a:t>
            </a:r>
          </a:p>
        </p:txBody>
      </p:sp>
      <p:pic>
        <p:nvPicPr>
          <p:cNvPr id="73" name="Image 19">
            <a:extLst>
              <a:ext uri="{FF2B5EF4-FFF2-40B4-BE49-F238E27FC236}">
                <a16:creationId xmlns:a16="http://schemas.microsoft.com/office/drawing/2014/main" id="{8903B521-0927-6C46-903A-9B6FA8D3A0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7240713" y="3794198"/>
            <a:ext cx="1017239" cy="994716"/>
          </a:xfrm>
          <a:prstGeom prst="rect">
            <a:avLst/>
          </a:prstGeom>
        </p:spPr>
      </p:pic>
      <p:pic>
        <p:nvPicPr>
          <p:cNvPr id="74" name="ValueUP_PartSupp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13825" y="1176623"/>
            <a:ext cx="2142596" cy="1205210"/>
          </a:xfrm>
          <a:prstGeom prst="rect">
            <a:avLst/>
          </a:prstGeom>
        </p:spPr>
      </p:pic>
      <p:sp>
        <p:nvSpPr>
          <p:cNvPr id="75" name="Ellipse 36"/>
          <p:cNvSpPr/>
          <p:nvPr/>
        </p:nvSpPr>
        <p:spPr>
          <a:xfrm>
            <a:off x="2929227" y="2250588"/>
            <a:ext cx="1012709" cy="682932"/>
          </a:xfrm>
          <a:prstGeom prst="ellipse">
            <a:avLst/>
          </a:prstGeom>
          <a:solidFill>
            <a:srgbClr val="E8772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Data</a:t>
            </a:r>
          </a:p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Driven</a:t>
            </a:r>
          </a:p>
        </p:txBody>
      </p:sp>
      <p:pic>
        <p:nvPicPr>
          <p:cNvPr id="76" name="solidworks (1)" descr="solidworks (1)">
            <a:hlinkClick r:id="" action="ppaction://media"/>
            <a:extLst>
              <a:ext uri="{FF2B5EF4-FFF2-40B4-BE49-F238E27FC236}">
                <a16:creationId xmlns:a16="http://schemas.microsoft.com/office/drawing/2014/main" id="{996DF623-F646-494B-B98D-50C1E8DCE9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85328" y="2428621"/>
            <a:ext cx="2183288" cy="1228100"/>
          </a:xfrm>
          <a:prstGeom prst="rect">
            <a:avLst/>
          </a:prstGeom>
        </p:spPr>
      </p:pic>
      <p:pic>
        <p:nvPicPr>
          <p:cNvPr id="77" name="Imag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4379" y="2701003"/>
            <a:ext cx="1058715" cy="15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7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4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Power’by</a:t>
            </a:r>
            <a:r>
              <a:rPr lang="fr-FR" dirty="0" smtClean="0"/>
              <a:t> Major values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21" name="Parallelogram 20"/>
          <p:cNvSpPr/>
          <p:nvPr/>
        </p:nvSpPr>
        <p:spPr>
          <a:xfrm>
            <a:off x="505729" y="1359873"/>
            <a:ext cx="2233134" cy="1153868"/>
          </a:xfrm>
          <a:prstGeom prst="parallelogram">
            <a:avLst>
              <a:gd name="adj" fmla="val 18207"/>
            </a:avLst>
          </a:prstGeom>
          <a:solidFill>
            <a:srgbClr val="005386"/>
          </a:solidFill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solidFill>
                  <a:prstClr val="white"/>
                </a:solidFill>
                <a:latin typeface="3ds" panose="02000503020000020004"/>
              </a:rPr>
              <a:t>REVEAL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3ds" panose="02000503020000020004"/>
              <a:ea typeface="+mn-ea"/>
              <a:cs typeface="+mn-cs"/>
            </a:endParaRPr>
          </a:p>
        </p:txBody>
      </p:sp>
      <p:sp>
        <p:nvSpPr>
          <p:cNvPr id="22" name="Parallelogram 42"/>
          <p:cNvSpPr/>
          <p:nvPr/>
        </p:nvSpPr>
        <p:spPr>
          <a:xfrm>
            <a:off x="505729" y="4814838"/>
            <a:ext cx="7991809" cy="278504"/>
          </a:xfrm>
          <a:prstGeom prst="parallelogram">
            <a:avLst>
              <a:gd name="adj" fmla="val 12910"/>
            </a:avLst>
          </a:prstGeom>
          <a:solidFill>
            <a:srgbClr val="005386"/>
          </a:solidFill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58500" tIns="45711" rIns="91422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Collaborative Business Innovator</a:t>
            </a:r>
          </a:p>
        </p:txBody>
      </p:sp>
      <p:sp>
        <p:nvSpPr>
          <p:cNvPr id="23" name="Ellipse 36"/>
          <p:cNvSpPr/>
          <p:nvPr/>
        </p:nvSpPr>
        <p:spPr>
          <a:xfrm>
            <a:off x="1947592" y="2663136"/>
            <a:ext cx="1012709" cy="682932"/>
          </a:xfrm>
          <a:prstGeom prst="ellipse">
            <a:avLst/>
          </a:prstGeom>
          <a:solidFill>
            <a:srgbClr val="E8772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Data</a:t>
            </a:r>
          </a:p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Driven</a:t>
            </a:r>
          </a:p>
        </p:txBody>
      </p:sp>
      <p:sp>
        <p:nvSpPr>
          <p:cNvPr id="24" name="Parallelogram 42"/>
          <p:cNvSpPr/>
          <p:nvPr/>
        </p:nvSpPr>
        <p:spPr>
          <a:xfrm>
            <a:off x="628906" y="4262522"/>
            <a:ext cx="7943892" cy="540131"/>
          </a:xfrm>
          <a:prstGeom prst="parallelogram">
            <a:avLst>
              <a:gd name="adj" fmla="val 12910"/>
            </a:avLst>
          </a:prstGeom>
          <a:gradFill>
            <a:gsLst>
              <a:gs pos="36284">
                <a:srgbClr val="E87722"/>
              </a:gs>
              <a:gs pos="27000">
                <a:srgbClr val="FFC000">
                  <a:alpha val="17000"/>
                </a:srgbClr>
              </a:gs>
              <a:gs pos="0">
                <a:srgbClr val="4472C4">
                  <a:lumMod val="5000"/>
                  <a:lumOff val="95000"/>
                  <a:alpha val="0"/>
                </a:srgbClr>
              </a:gs>
              <a:gs pos="100000">
                <a:srgbClr val="FFC000"/>
              </a:gs>
            </a:gsLst>
            <a:lin ang="1200000" scaled="0"/>
          </a:gra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2" tIns="45711" rIns="91422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              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Collaborative Industry Innovator</a:t>
            </a:r>
          </a:p>
        </p:txBody>
      </p:sp>
      <p:pic>
        <p:nvPicPr>
          <p:cNvPr id="25" name="Image 19">
            <a:extLst>
              <a:ext uri="{FF2B5EF4-FFF2-40B4-BE49-F238E27FC236}">
                <a16:creationId xmlns:a16="http://schemas.microsoft.com/office/drawing/2014/main" id="{8903B521-0927-6C46-903A-9B6FA8D3A0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7908429" y="3665558"/>
            <a:ext cx="1074998" cy="1051195"/>
          </a:xfrm>
          <a:prstGeom prst="rect">
            <a:avLst/>
          </a:prstGeom>
        </p:spPr>
      </p:pic>
      <p:pic>
        <p:nvPicPr>
          <p:cNvPr id="26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54" y="834353"/>
            <a:ext cx="4997802" cy="3422610"/>
          </a:xfrm>
          <a:prstGeom prst="rect">
            <a:avLst/>
          </a:prstGeom>
        </p:spPr>
      </p:pic>
      <p:pic>
        <p:nvPicPr>
          <p:cNvPr id="27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06" y="2738486"/>
            <a:ext cx="1058715" cy="152403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2904" y="630181"/>
            <a:ext cx="8198685" cy="246221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Manage Life Cycles </a:t>
            </a:r>
            <a:r>
              <a:rPr lang="en-US" altLang="ko-KR" dirty="0" smtClean="0">
                <a:latin typeface="3ds" panose="02000503020000020004" pitchFamily="50" charset="0"/>
              </a:rPr>
              <a:t>… </a:t>
            </a:r>
            <a:r>
              <a:rPr lang="en-US" altLang="ko-KR" dirty="0">
                <a:latin typeface="3ds" panose="02000503020000020004" pitchFamily="50" charset="0"/>
              </a:rPr>
              <a:t>Anytime, Anywhere, Any Device</a:t>
            </a:r>
          </a:p>
        </p:txBody>
      </p:sp>
    </p:spTree>
    <p:extLst>
      <p:ext uri="{BB962C8B-B14F-4D97-AF65-F5344CB8AC3E}">
        <p14:creationId xmlns:p14="http://schemas.microsoft.com/office/powerpoint/2010/main" val="42874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Power’by</a:t>
            </a:r>
            <a:r>
              <a:rPr lang="fr-FR" dirty="0" smtClean="0"/>
              <a:t> Major values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2904" y="630181"/>
            <a:ext cx="8198685" cy="246221"/>
          </a:xfrm>
        </p:spPr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MODEL &amp; SIMULATE EXPERIENCES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pic>
        <p:nvPicPr>
          <p:cNvPr id="28" name="Imag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22" y="1483971"/>
            <a:ext cx="4720490" cy="2723988"/>
          </a:xfrm>
          <a:prstGeom prst="rect">
            <a:avLst/>
          </a:prstGeom>
        </p:spPr>
      </p:pic>
      <p:sp>
        <p:nvSpPr>
          <p:cNvPr id="29" name="Parallelogram 28"/>
          <p:cNvSpPr/>
          <p:nvPr/>
        </p:nvSpPr>
        <p:spPr>
          <a:xfrm>
            <a:off x="6681739" y="1606361"/>
            <a:ext cx="2426863" cy="1062611"/>
          </a:xfrm>
          <a:prstGeom prst="parallelogram">
            <a:avLst>
              <a:gd name="adj" fmla="val 12910"/>
            </a:avLst>
          </a:prstGeom>
          <a:solidFill>
            <a:srgbClr val="005386"/>
          </a:solidFill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17143" rIns="0" bIns="17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571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rPr>
              <a:t>TRANSFORMATION</a:t>
            </a: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3ds" panose="02000503020000020004" pitchFamily="2" charset="0"/>
              <a:ea typeface="+mn-ea"/>
              <a:cs typeface="+mn-cs"/>
            </a:endParaRPr>
          </a:p>
        </p:txBody>
      </p:sp>
      <p:sp>
        <p:nvSpPr>
          <p:cNvPr id="30" name="Parallelogram 42"/>
          <p:cNvSpPr/>
          <p:nvPr/>
        </p:nvSpPr>
        <p:spPr>
          <a:xfrm>
            <a:off x="600988" y="4682876"/>
            <a:ext cx="8260872" cy="345671"/>
          </a:xfrm>
          <a:prstGeom prst="parallelogram">
            <a:avLst>
              <a:gd name="adj" fmla="val 12910"/>
            </a:avLst>
          </a:prstGeom>
          <a:solidFill>
            <a:srgbClr val="005386"/>
          </a:solidFill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86" tIns="17143" rIns="34286" bIns="17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571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rPr>
              <a:t>Collaborative Business Innovator</a:t>
            </a:r>
          </a:p>
        </p:txBody>
      </p:sp>
      <p:sp>
        <p:nvSpPr>
          <p:cNvPr id="31" name="Parallelogram 30"/>
          <p:cNvSpPr/>
          <p:nvPr/>
        </p:nvSpPr>
        <p:spPr>
          <a:xfrm>
            <a:off x="686208" y="4314527"/>
            <a:ext cx="8242327" cy="344799"/>
          </a:xfrm>
          <a:prstGeom prst="parallelogram">
            <a:avLst>
              <a:gd name="adj" fmla="val 12910"/>
            </a:avLst>
          </a:prstGeom>
          <a:gradFill>
            <a:gsLst>
              <a:gs pos="36284">
                <a:srgbClr val="E87722"/>
              </a:gs>
              <a:gs pos="27000">
                <a:srgbClr val="FFC000">
                  <a:alpha val="17000"/>
                </a:srgbClr>
              </a:gs>
              <a:gs pos="0">
                <a:srgbClr val="4472C4">
                  <a:lumMod val="5000"/>
                  <a:lumOff val="95000"/>
                  <a:alpha val="0"/>
                </a:srgbClr>
              </a:gs>
              <a:gs pos="100000">
                <a:srgbClr val="FFC000"/>
              </a:gs>
            </a:gsLst>
            <a:lin ang="1200000" scaled="0"/>
          </a:gra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86" tIns="17143" rIns="34286" bIns="17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571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rPr>
              <a:t>                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3ds" panose="02000503020000020004" pitchFamily="2" charset="0"/>
                <a:ea typeface="+mn-ea"/>
                <a:cs typeface="+mn-cs"/>
              </a:rPr>
              <a:t>Collaborative Industry Innovator</a:t>
            </a:r>
          </a:p>
        </p:txBody>
      </p:sp>
      <p:pic>
        <p:nvPicPr>
          <p:cNvPr id="32" name="Image 19">
            <a:extLst>
              <a:ext uri="{FF2B5EF4-FFF2-40B4-BE49-F238E27FC236}">
                <a16:creationId xmlns:a16="http://schemas.microsoft.com/office/drawing/2014/main" id="{8903B521-0927-6C46-903A-9B6FA8D3A0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7286337" y="4001291"/>
            <a:ext cx="1036914" cy="1009220"/>
          </a:xfrm>
          <a:prstGeom prst="rect">
            <a:avLst/>
          </a:prstGeom>
        </p:spPr>
      </p:pic>
      <p:pic>
        <p:nvPicPr>
          <p:cNvPr id="33" name="Picture 4" descr="https://widgetfactory.extranet.3ds.com/202012111203/images/DSXOFFER/3DS_BRAND_ICONS_RGB_NETVIB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52" y="3383586"/>
            <a:ext cx="630039" cy="63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ttps://widgetfactory.extranet.3ds.com/202012111203/images/DSXOFFER/3DS_BRAND_ICONS_RGB_ENOVI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42" y="3383586"/>
            <a:ext cx="630039" cy="63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https://widgetfactory.extranet.3ds.com/202012111203/images/DSXOFFER/3DS_BRAND_ICONS_RGB_CATI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42" y="2816160"/>
            <a:ext cx="630039" cy="63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s://widgetfactory.extranet.3ds.com/202012111203/images/DSXOFFER/3DS_BRAND_ICONS_RGB_SIMULI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52" y="2805333"/>
            <a:ext cx="630039" cy="63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https://widgetfactory.extranet.3ds.com/202012111203/images/DSXOFFER/3DS_BRAND_ICONS_RGB_DELMIA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461" y="3383586"/>
            <a:ext cx="630039" cy="63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widgetfactory.extranet.3ds.com/202012111203/images/DSXOFFER/3DS_BRAND_ICONS_RGB_SOLIDWORK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33" y="3383586"/>
            <a:ext cx="630039" cy="63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Ellipse 53"/>
          <p:cNvSpPr/>
          <p:nvPr/>
        </p:nvSpPr>
        <p:spPr>
          <a:xfrm>
            <a:off x="7982791" y="829761"/>
            <a:ext cx="1012709" cy="682932"/>
          </a:xfrm>
          <a:prstGeom prst="ellipse">
            <a:avLst/>
          </a:prstGeom>
          <a:solidFill>
            <a:srgbClr val="00177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Model</a:t>
            </a:r>
          </a:p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Based</a:t>
            </a:r>
          </a:p>
        </p:txBody>
      </p:sp>
      <p:pic>
        <p:nvPicPr>
          <p:cNvPr id="40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698" y="3064620"/>
            <a:ext cx="2022373" cy="1001556"/>
          </a:xfrm>
          <a:prstGeom prst="rect">
            <a:avLst/>
          </a:prstGeom>
        </p:spPr>
      </p:pic>
      <p:pic>
        <p:nvPicPr>
          <p:cNvPr id="41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671" y="1877426"/>
            <a:ext cx="1568142" cy="1046181"/>
          </a:xfrm>
          <a:prstGeom prst="rect">
            <a:avLst/>
          </a:prstGeom>
        </p:spPr>
      </p:pic>
      <p:pic>
        <p:nvPicPr>
          <p:cNvPr id="4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3869" y="3297606"/>
            <a:ext cx="1841786" cy="933904"/>
          </a:xfrm>
          <a:prstGeom prst="rect">
            <a:avLst/>
          </a:prstGeom>
        </p:spPr>
      </p:pic>
      <p:pic>
        <p:nvPicPr>
          <p:cNvPr id="43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1834" y="1605651"/>
            <a:ext cx="1957712" cy="985533"/>
          </a:xfrm>
          <a:prstGeom prst="rect">
            <a:avLst/>
          </a:prstGeom>
        </p:spPr>
      </p:pic>
      <p:pic>
        <p:nvPicPr>
          <p:cNvPr id="44" name="capture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835440" y="990912"/>
            <a:ext cx="2463945" cy="138596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21039" y="4066748"/>
            <a:ext cx="1492624" cy="3429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MODEL SYSTEMS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1848" y="1445853"/>
            <a:ext cx="1492624" cy="3429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MECHATRONIC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60463" y="2319060"/>
            <a:ext cx="1492624" cy="3429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SIMULATION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117153" y="3019589"/>
            <a:ext cx="1492624" cy="3429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MANUFACTURING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217794" y="1290567"/>
            <a:ext cx="1492624" cy="3429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285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3ds" panose="02000503020000020004"/>
                <a:ea typeface="+mn-ea"/>
                <a:cs typeface="+mn-cs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1020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66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Customer Reference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2904" y="630181"/>
            <a:ext cx="8198685" cy="246221"/>
          </a:xfrm>
        </p:spPr>
        <p:txBody>
          <a:bodyPr/>
          <a:lstStyle/>
          <a:p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pic>
        <p:nvPicPr>
          <p:cNvPr id="46" name="Picture 6" descr="Résultat de recherche d'images pour &quot;SAFRAN ELECTRONICS &amp; DEFENSE logo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2120" y="2621466"/>
            <a:ext cx="1317961" cy="321827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9" y="2082429"/>
            <a:ext cx="1216328" cy="2882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8" name="Rectangle 47"/>
          <p:cNvSpPr/>
          <p:nvPr/>
        </p:nvSpPr>
        <p:spPr>
          <a:xfrm>
            <a:off x="1652868" y="943657"/>
            <a:ext cx="3880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Changed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Customer 3DS perception from CAD &amp; PDM provider to an Innovation partner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”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3ds Condensed" panose="02000503020000020004" charset="0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254941" y="1338882"/>
            <a:ext cx="28890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Delivers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Intuitive User Experience </a:t>
            </a:r>
          </a:p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ONE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Click Access to Legacy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IP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”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3ds Condensed" panose="02000503020000020004" charset="0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39944" y="1895607"/>
            <a:ext cx="31170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Allows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New Working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Behavior</a:t>
            </a:r>
          </a:p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Any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Where, Any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Time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”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3ds Condensed" panose="02000503020000020004" charset="0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33615" y="2424502"/>
            <a:ext cx="3308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“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Facilitate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adoption of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Use, Change,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Configuration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 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3ds Condensed" panose="02000503020000020004" charset="0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36662" y="4164811"/>
            <a:ext cx="41652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Secure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the legacy CAD investment, Avoid painful endless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migrations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”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3ds Condensed" panose="02000503020000020004" charset="0"/>
              <a:ea typeface="+mn-ea"/>
              <a:cs typeface="+mn-cs"/>
            </a:endParaRPr>
          </a:p>
        </p:txBody>
      </p:sp>
      <p:pic>
        <p:nvPicPr>
          <p:cNvPr id="53" name="Picture 2" descr="Résultat de recherche d'images pour &quot;honda hga logo&quot;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95" y="1528432"/>
            <a:ext cx="616764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bentley logo png&quot;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84" y="4224945"/>
            <a:ext cx="1015563" cy="52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Logo HOMAG Italia S.p.A.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84" y="995044"/>
            <a:ext cx="770790" cy="51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nahoainitiatives.com/wp-content/uploads/2016/04/hydro.bmp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08" y="3406166"/>
            <a:ext cx="1059947" cy="42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3592994" y="3301604"/>
            <a:ext cx="4354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for the first time, we can explore the complete product engineering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definition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3ds Condensed" panose="02000503020000020004" charset="0"/>
                <a:ea typeface="+mn-ea"/>
                <a:cs typeface="+mn-cs"/>
              </a:rPr>
              <a:t>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3ds Condensed" panose="020005030200000200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9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3ds" panose="02000503020000020004" pitchFamily="50" charset="0"/>
              </a:rPr>
              <a:t>CAD </a:t>
            </a:r>
            <a:r>
              <a:rPr lang="ko-KR" altLang="en-US" dirty="0" smtClean="0">
                <a:latin typeface="3ds" panose="02000503020000020004" pitchFamily="50" charset="0"/>
              </a:rPr>
              <a:t>개요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3ds" panose="02000503020000020004" pitchFamily="50" charset="0"/>
              </a:rPr>
              <a:t>CAD Data Management </a:t>
            </a:r>
            <a:r>
              <a:rPr lang="ko-KR" altLang="en-US" dirty="0" smtClean="0">
                <a:latin typeface="3ds" panose="02000503020000020004" pitchFamily="50" charset="0"/>
              </a:rPr>
              <a:t>개요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 smtClean="0">
                <a:latin typeface="3ds" panose="02000503020000020004" pitchFamily="50" charset="0"/>
              </a:rPr>
              <a:t>Dassault</a:t>
            </a:r>
            <a:r>
              <a:rPr lang="en-US" altLang="ko-KR" dirty="0" smtClean="0">
                <a:latin typeface="3ds" panose="02000503020000020004" pitchFamily="50" charset="0"/>
              </a:rPr>
              <a:t> </a:t>
            </a:r>
            <a:r>
              <a:rPr lang="en-US" altLang="ko-KR" dirty="0" err="1" smtClean="0">
                <a:latin typeface="3ds" panose="02000503020000020004" pitchFamily="50" charset="0"/>
              </a:rPr>
              <a:t>Systemes</a:t>
            </a:r>
            <a:r>
              <a:rPr lang="en-US" altLang="ko-KR" dirty="0" smtClean="0">
                <a:latin typeface="3ds" panose="02000503020000020004" pitchFamily="50" charset="0"/>
              </a:rPr>
              <a:t> </a:t>
            </a:r>
            <a:r>
              <a:rPr lang="en-US" altLang="ko-KR" dirty="0" err="1" smtClean="0">
                <a:latin typeface="3ds" panose="02000503020000020004" pitchFamily="50" charset="0"/>
              </a:rPr>
              <a:t>Power’By</a:t>
            </a:r>
            <a:r>
              <a:rPr lang="en-US" altLang="ko-KR" dirty="0" smtClean="0">
                <a:latin typeface="3ds" panose="02000503020000020004" pitchFamily="50" charset="0"/>
              </a:rPr>
              <a:t> Concept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>
                <a:latin typeface="3ds" panose="02000503020000020004" pitchFamily="50" charset="0"/>
              </a:rPr>
              <a:t>Hands On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62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HONDA HGA (Motorcycles) | Reasons for changes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2904" y="630181"/>
            <a:ext cx="8198685" cy="246221"/>
          </a:xfrm>
        </p:spPr>
        <p:txBody>
          <a:bodyPr/>
          <a:lstStyle/>
          <a:p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7" name="Espace réservé du contenu 4">
            <a:extLst>
              <a:ext uri="{FF2B5EF4-FFF2-40B4-BE49-F238E27FC236}">
                <a16:creationId xmlns:a16="http://schemas.microsoft.com/office/drawing/2014/main" id="{082C1C79-461D-4E9C-8175-EAF63B1AE5DF}"/>
              </a:ext>
            </a:extLst>
          </p:cNvPr>
          <p:cNvSpPr txBox="1">
            <a:spLocks/>
          </p:cNvSpPr>
          <p:nvPr/>
        </p:nvSpPr>
        <p:spPr>
          <a:xfrm>
            <a:off x="301797" y="1851721"/>
            <a:ext cx="3751230" cy="444937"/>
          </a:xfrm>
          <a:prstGeom prst="rect">
            <a:avLst/>
          </a:prstGeom>
        </p:spPr>
        <p:txBody>
          <a:bodyPr vert="horz" lIns="50056" tIns="25028" rIns="50056" bIns="25028" rtlCol="0">
            <a:noAutofit/>
          </a:bodyPr>
          <a:lstStyle>
            <a:lvl1pPr marL="251506" indent="-251506" algn="l" defTabSz="1006023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lang="fr-FR" sz="3200" kern="1200" smtClean="0">
                <a:solidFill>
                  <a:schemeClr val="bg1"/>
                </a:solidFill>
                <a:latin typeface="3ds Condensed" panose="02000503020000020004" pitchFamily="50" charset="0"/>
                <a:ea typeface="+mn-ea"/>
                <a:cs typeface="+mn-cs"/>
              </a:defRPr>
            </a:lvl1pPr>
            <a:lvl2pPr marL="503011" indent="0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fr-FR" sz="264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529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lang="fr-FR" sz="2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540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lang="fr-FR" sz="198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551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lang="en-US" sz="198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563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F5486"/>
                </a:solidFill>
                <a:latin typeface="+mj-lt"/>
              </a:rPr>
              <a:t>Dotted Information, Repetitive work, </a:t>
            </a:r>
            <a:r>
              <a:rPr lang="en-US" sz="1600" dirty="0" smtClean="0">
                <a:solidFill>
                  <a:srgbClr val="0F5486"/>
                </a:solidFill>
                <a:latin typeface="+mj-lt"/>
              </a:rPr>
              <a:t>Knowledge/Knowhow </a:t>
            </a:r>
            <a:r>
              <a:rPr lang="en-US" sz="1600" dirty="0">
                <a:solidFill>
                  <a:srgbClr val="0F5486"/>
                </a:solidFill>
                <a:latin typeface="+mj-lt"/>
              </a:rPr>
              <a:t>inside Designers head</a:t>
            </a:r>
          </a:p>
        </p:txBody>
      </p:sp>
      <p:sp>
        <p:nvSpPr>
          <p:cNvPr id="18" name="Espace réservé du contenu 4">
            <a:extLst>
              <a:ext uri="{FF2B5EF4-FFF2-40B4-BE49-F238E27FC236}">
                <a16:creationId xmlns:a16="http://schemas.microsoft.com/office/drawing/2014/main" id="{082C1C79-461D-4E9C-8175-EAF63B1AE5DF}"/>
              </a:ext>
            </a:extLst>
          </p:cNvPr>
          <p:cNvSpPr txBox="1">
            <a:spLocks/>
          </p:cNvSpPr>
          <p:nvPr/>
        </p:nvSpPr>
        <p:spPr>
          <a:xfrm>
            <a:off x="4326457" y="809566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accent5">
                    <a:lumMod val="40000"/>
                    <a:lumOff val="60000"/>
                  </a:schemeClr>
                </a:solidFill>
                <a:latin typeface="3ds" panose="02000503020000020004" pitchFamily="2" charset="0"/>
              </a:defRPr>
            </a:lvl1pPr>
          </a:lstStyle>
          <a:p>
            <a:r>
              <a:rPr lang="en-US" sz="1600" dirty="0" smtClean="0">
                <a:solidFill>
                  <a:srgbClr val="0F5486"/>
                </a:solidFill>
              </a:rPr>
              <a:t>TOMORROW</a:t>
            </a:r>
            <a:endParaRPr lang="en-US" sz="1600" dirty="0">
              <a:solidFill>
                <a:srgbClr val="0F5486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1082618" y="1359342"/>
            <a:ext cx="817304" cy="376283"/>
          </a:xfrm>
          <a:prstGeom prst="chevron">
            <a:avLst>
              <a:gd name="adj" fmla="val 39045"/>
            </a:avLst>
          </a:prstGeom>
          <a:noFill/>
          <a:ln w="19050">
            <a:solidFill>
              <a:srgbClr val="0F5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1">
              <a:solidFill>
                <a:srgbClr val="0F5486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824667" y="1365296"/>
            <a:ext cx="1267342" cy="376283"/>
          </a:xfrm>
          <a:prstGeom prst="chevron">
            <a:avLst>
              <a:gd name="adj" fmla="val 39045"/>
            </a:avLst>
          </a:prstGeom>
          <a:noFill/>
          <a:ln w="19050">
            <a:solidFill>
              <a:srgbClr val="0F5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1">
              <a:solidFill>
                <a:srgbClr val="0F548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8879" y="1461205"/>
            <a:ext cx="5453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F5486"/>
                </a:solidFill>
              </a:rPr>
              <a:t>CONCEPT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36919" y="1468520"/>
            <a:ext cx="10070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F5486"/>
                </a:solidFill>
              </a:rPr>
              <a:t>DESIGN/ENGINEERING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7502" y="809566"/>
            <a:ext cx="859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F5486"/>
                </a:solidFill>
                <a:latin typeface="3ds" panose="02000503020000020004" pitchFamily="2" charset="0"/>
              </a:rPr>
              <a:t>TODAY</a:t>
            </a:r>
            <a:endParaRPr lang="en-US" sz="1600" b="1" dirty="0">
              <a:solidFill>
                <a:srgbClr val="0F5486"/>
              </a:solidFill>
              <a:latin typeface="3ds" panose="02000503020000020004" pitchFamily="2" charset="0"/>
            </a:endParaRPr>
          </a:p>
        </p:txBody>
      </p:sp>
      <p:sp>
        <p:nvSpPr>
          <p:cNvPr id="24" name="Espace réservé du contenu 4">
            <a:extLst>
              <a:ext uri="{FF2B5EF4-FFF2-40B4-BE49-F238E27FC236}">
                <a16:creationId xmlns:a16="http://schemas.microsoft.com/office/drawing/2014/main" id="{082C1C79-461D-4E9C-8175-EAF63B1AE5DF}"/>
              </a:ext>
            </a:extLst>
          </p:cNvPr>
          <p:cNvSpPr txBox="1">
            <a:spLocks/>
          </p:cNvSpPr>
          <p:nvPr/>
        </p:nvSpPr>
        <p:spPr>
          <a:xfrm>
            <a:off x="1491270" y="1142891"/>
            <a:ext cx="897461" cy="202101"/>
          </a:xfrm>
          <a:prstGeom prst="rect">
            <a:avLst/>
          </a:prstGeom>
        </p:spPr>
        <p:txBody>
          <a:bodyPr vert="horz" lIns="50056" tIns="25028" rIns="50056" bIns="25028" rtlCol="0">
            <a:normAutofit/>
          </a:bodyPr>
          <a:lstStyle>
            <a:lvl1pPr marL="251506" indent="-251506" algn="l" defTabSz="1006023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lang="fr-FR" sz="3200" kern="1200" smtClean="0">
                <a:solidFill>
                  <a:schemeClr val="bg1"/>
                </a:solidFill>
                <a:latin typeface="3ds Condensed" panose="02000503020000020004" pitchFamily="50" charset="0"/>
                <a:ea typeface="+mn-ea"/>
                <a:cs typeface="+mn-cs"/>
              </a:defRPr>
            </a:lvl1pPr>
            <a:lvl2pPr marL="503011" indent="0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fr-FR" sz="264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529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lang="fr-FR" sz="2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540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lang="fr-FR" sz="198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551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lang="en-US" sz="198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563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95" dirty="0">
                <a:solidFill>
                  <a:srgbClr val="0F5486"/>
                </a:solidFill>
              </a:rPr>
              <a:t>FILE BASED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423249" y="1249583"/>
            <a:ext cx="796979" cy="0"/>
          </a:xfrm>
          <a:prstGeom prst="line">
            <a:avLst/>
          </a:prstGeom>
          <a:ln>
            <a:solidFill>
              <a:srgbClr val="0F5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2014" y="1261433"/>
            <a:ext cx="796979" cy="0"/>
          </a:xfrm>
          <a:prstGeom prst="line">
            <a:avLst/>
          </a:prstGeom>
          <a:ln>
            <a:solidFill>
              <a:srgbClr val="0F5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326457" y="2363718"/>
            <a:ext cx="45833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u="sng" dirty="0" smtClean="0">
                <a:solidFill>
                  <a:srgbClr val="0F5486"/>
                </a:solidFill>
                <a:latin typeface="3ds Condensed" panose="02000503020000020004" charset="0"/>
              </a:rPr>
              <a:t>Driver 1</a:t>
            </a:r>
            <a:r>
              <a:rPr lang="en-US" altLang="ja-JP" sz="1600" dirty="0" smtClean="0">
                <a:solidFill>
                  <a:srgbClr val="0F5486"/>
                </a:solidFill>
                <a:latin typeface="3ds Condensed" panose="02000503020000020004" charset="0"/>
              </a:rPr>
              <a:t>: Reduce Designer’s non added value tasks by capitalizing and automatizing know-how in 3DEXPERIENCE platform </a:t>
            </a:r>
          </a:p>
          <a:p>
            <a:endParaRPr lang="en-US" altLang="ja-JP" sz="1600" dirty="0" smtClean="0">
              <a:solidFill>
                <a:srgbClr val="0F5486"/>
              </a:solidFill>
              <a:latin typeface="3ds Condensed" panose="02000503020000020004" charset="0"/>
            </a:endParaRPr>
          </a:p>
          <a:p>
            <a:r>
              <a:rPr lang="en-US" altLang="ja-JP" sz="1600" u="sng" dirty="0" smtClean="0">
                <a:solidFill>
                  <a:srgbClr val="0F5486"/>
                </a:solidFill>
                <a:latin typeface="3ds Condensed" panose="02000503020000020004" charset="0"/>
              </a:rPr>
              <a:t>Driver 2</a:t>
            </a:r>
            <a:r>
              <a:rPr lang="en-US" altLang="ja-JP" sz="1600" dirty="0" smtClean="0">
                <a:solidFill>
                  <a:srgbClr val="0F5486"/>
                </a:solidFill>
                <a:latin typeface="3ds Condensed" panose="02000503020000020004" charset="0"/>
              </a:rPr>
              <a:t>: Real time information sharing between Engineering and Enterprise organizations</a:t>
            </a:r>
          </a:p>
          <a:p>
            <a:endParaRPr lang="en-US" altLang="ja-JP" sz="1600" dirty="0" smtClean="0">
              <a:solidFill>
                <a:srgbClr val="0F5486"/>
              </a:solidFill>
              <a:latin typeface="3ds Condensed" panose="02000503020000020004" charset="0"/>
            </a:endParaRPr>
          </a:p>
          <a:p>
            <a:r>
              <a:rPr lang="en-US" altLang="ja-JP" sz="1600" u="sng" dirty="0" smtClean="0">
                <a:solidFill>
                  <a:srgbClr val="0F5486"/>
                </a:solidFill>
                <a:latin typeface="3ds Condensed" panose="02000503020000020004" charset="0"/>
              </a:rPr>
              <a:t>Driver 3</a:t>
            </a:r>
            <a:r>
              <a:rPr lang="en-US" altLang="ja-JP" sz="1600" dirty="0" smtClean="0">
                <a:solidFill>
                  <a:srgbClr val="0F5486"/>
                </a:solidFill>
                <a:latin typeface="3ds Condensed" panose="02000503020000020004" charset="0"/>
              </a:rPr>
              <a:t>: A single source of truth for Engineering Divisions collaboration, including overseas R&amp;D Labs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26457" y="1822929"/>
            <a:ext cx="3998743" cy="540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>
                <a:solidFill>
                  <a:srgbClr val="0F5486"/>
                </a:solidFill>
                <a:latin typeface="+mj-lt"/>
              </a:rPr>
              <a:t>A complete Business Transformation</a:t>
            </a:r>
            <a:endParaRPr lang="fr-FR" sz="1400" u="sng" dirty="0" smtClean="0">
              <a:solidFill>
                <a:srgbClr val="0F5486"/>
              </a:solidFill>
              <a:latin typeface="+mj-lt"/>
            </a:endParaRPr>
          </a:p>
          <a:p>
            <a:endParaRPr lang="en-US" sz="1314" dirty="0">
              <a:solidFill>
                <a:srgbClr val="0F5486"/>
              </a:solidFill>
              <a:latin typeface="3ds Condensed" panose="02000503020000020004" charset="0"/>
            </a:endParaRPr>
          </a:p>
        </p:txBody>
      </p:sp>
      <p:sp>
        <p:nvSpPr>
          <p:cNvPr id="29" name="Chevron 28"/>
          <p:cNvSpPr/>
          <p:nvPr/>
        </p:nvSpPr>
        <p:spPr>
          <a:xfrm>
            <a:off x="4933914" y="1364079"/>
            <a:ext cx="853532" cy="376283"/>
          </a:xfrm>
          <a:prstGeom prst="chevron">
            <a:avLst>
              <a:gd name="adj" fmla="val 39045"/>
            </a:avLst>
          </a:prstGeom>
          <a:noFill/>
          <a:ln w="19050">
            <a:solidFill>
              <a:srgbClr val="0F5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1">
              <a:solidFill>
                <a:srgbClr val="0F5486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5702318" y="1363209"/>
            <a:ext cx="1340137" cy="376283"/>
          </a:xfrm>
          <a:prstGeom prst="chevron">
            <a:avLst>
              <a:gd name="adj" fmla="val 39045"/>
            </a:avLst>
          </a:prstGeom>
          <a:noFill/>
          <a:ln w="19050">
            <a:solidFill>
              <a:srgbClr val="0F5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1">
              <a:solidFill>
                <a:srgbClr val="0F548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20185" y="1453328"/>
            <a:ext cx="5453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700" b="1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F5486"/>
                </a:solidFill>
              </a:rPr>
              <a:t>CONCEPT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16726" y="1451322"/>
            <a:ext cx="10070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700" b="1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F5486"/>
                </a:solidFill>
              </a:rPr>
              <a:t>DESIGN/ENGINEERING</a:t>
            </a:r>
          </a:p>
        </p:txBody>
      </p:sp>
      <p:sp>
        <p:nvSpPr>
          <p:cNvPr id="33" name="Espace réservé du contenu 4">
            <a:extLst>
              <a:ext uri="{FF2B5EF4-FFF2-40B4-BE49-F238E27FC236}">
                <a16:creationId xmlns:a16="http://schemas.microsoft.com/office/drawing/2014/main" id="{082C1C79-461D-4E9C-8175-EAF63B1AE5DF}"/>
              </a:ext>
            </a:extLst>
          </p:cNvPr>
          <p:cNvSpPr txBox="1">
            <a:spLocks/>
          </p:cNvSpPr>
          <p:nvPr/>
        </p:nvSpPr>
        <p:spPr>
          <a:xfrm>
            <a:off x="5372735" y="1135309"/>
            <a:ext cx="927160" cy="191526"/>
          </a:xfrm>
          <a:prstGeom prst="rect">
            <a:avLst/>
          </a:prstGeom>
        </p:spPr>
        <p:txBody>
          <a:bodyPr vert="horz" lIns="50056" tIns="25028" rIns="50056" bIns="25028" rtlCol="0">
            <a:normAutofit fontScale="85000" lnSpcReduction="10000"/>
          </a:bodyPr>
          <a:lstStyle>
            <a:lvl1pPr marL="251506" indent="-251506" algn="l" defTabSz="1006023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lang="fr-FR" sz="3200" kern="1200" smtClean="0">
                <a:solidFill>
                  <a:schemeClr val="bg1"/>
                </a:solidFill>
                <a:latin typeface="3ds Condensed" panose="02000503020000020004" pitchFamily="50" charset="0"/>
                <a:ea typeface="+mn-ea"/>
                <a:cs typeface="+mn-cs"/>
              </a:defRPr>
            </a:lvl1pPr>
            <a:lvl2pPr marL="503011" indent="0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fr-FR" sz="264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529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lang="fr-FR" sz="2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540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lang="fr-FR" sz="198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551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lang="en-US" sz="198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563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" b="1" dirty="0">
                <a:solidFill>
                  <a:srgbClr val="0F5486"/>
                </a:solidFill>
              </a:rPr>
              <a:t>3D</a:t>
            </a:r>
            <a:r>
              <a:rPr lang="en-US" sz="1150" dirty="0">
                <a:solidFill>
                  <a:srgbClr val="0F5486"/>
                </a:solidFill>
              </a:rPr>
              <a:t>EXPERIENCE</a:t>
            </a:r>
            <a:endParaRPr lang="en-US" sz="1095" dirty="0">
              <a:solidFill>
                <a:srgbClr val="0F5486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6365693" y="1232309"/>
            <a:ext cx="863998" cy="204"/>
          </a:xfrm>
          <a:prstGeom prst="line">
            <a:avLst/>
          </a:prstGeom>
          <a:ln>
            <a:solidFill>
              <a:srgbClr val="0F5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69093" y="1232309"/>
            <a:ext cx="845530" cy="408"/>
          </a:xfrm>
          <a:prstGeom prst="line">
            <a:avLst/>
          </a:prstGeom>
          <a:ln>
            <a:solidFill>
              <a:srgbClr val="0F5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55" y="838062"/>
            <a:ext cx="1167490" cy="83600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2" y="2664478"/>
            <a:ext cx="3146536" cy="17980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03" y="4462487"/>
            <a:ext cx="3146536" cy="2506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5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HONDA | Key Take Away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2904" y="630181"/>
            <a:ext cx="8198685" cy="246221"/>
          </a:xfrm>
        </p:spPr>
        <p:txBody>
          <a:bodyPr/>
          <a:lstStyle/>
          <a:p>
            <a:endParaRPr lang="en-US" altLang="ko-KR" dirty="0">
              <a:latin typeface="3ds" panose="02000503020000020004" pitchFamily="50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39" name="Rectangle 38"/>
          <p:cNvSpPr/>
          <p:nvPr/>
        </p:nvSpPr>
        <p:spPr>
          <a:xfrm>
            <a:off x="668867" y="1271029"/>
            <a:ext cx="7798432" cy="287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691" indent="-406691">
              <a:spcBef>
                <a:spcPts val="328"/>
              </a:spcBef>
              <a:buFont typeface="+mj-lt"/>
              <a:buAutoNum type="arabicPeriod"/>
            </a:pPr>
            <a:endParaRPr lang="en-GB" sz="2400" b="1" dirty="0" smtClean="0">
              <a:solidFill>
                <a:srgbClr val="0F5486"/>
              </a:solidFill>
            </a:endParaRPr>
          </a:p>
          <a:p>
            <a:pPr marL="406691" indent="-406691">
              <a:spcBef>
                <a:spcPts val="328"/>
              </a:spcBef>
              <a:buFont typeface="+mj-lt"/>
              <a:buAutoNum type="arabicPeriod"/>
            </a:pPr>
            <a:r>
              <a:rPr lang="en-GB" sz="2400" dirty="0" smtClean="0">
                <a:solidFill>
                  <a:srgbClr val="0F5486"/>
                </a:solidFill>
                <a:latin typeface="3ds Condensed" panose="02000503020000020004" charset="0"/>
              </a:rPr>
              <a:t>From IT Driven Project to Business Process Re-</a:t>
            </a:r>
            <a:r>
              <a:rPr lang="en-GB" sz="2400" dirty="0">
                <a:solidFill>
                  <a:srgbClr val="0F5486"/>
                </a:solidFill>
                <a:latin typeface="3ds Condensed" panose="02000503020000020004" charset="0"/>
              </a:rPr>
              <a:t>E</a:t>
            </a:r>
            <a:r>
              <a:rPr lang="en-GB" sz="2400" dirty="0" smtClean="0">
                <a:solidFill>
                  <a:srgbClr val="0F5486"/>
                </a:solidFill>
                <a:latin typeface="3ds Condensed" panose="02000503020000020004" charset="0"/>
              </a:rPr>
              <a:t>ngineering </a:t>
            </a:r>
          </a:p>
          <a:p>
            <a:pPr marL="406691" indent="-406691">
              <a:spcBef>
                <a:spcPts val="328"/>
              </a:spcBef>
              <a:buFont typeface="+mj-lt"/>
              <a:buAutoNum type="arabicPeriod"/>
            </a:pPr>
            <a:endParaRPr lang="en-GB" sz="2400" dirty="0" smtClean="0">
              <a:solidFill>
                <a:srgbClr val="0F5486"/>
              </a:solidFill>
              <a:latin typeface="3ds Condensed" panose="02000503020000020004" charset="0"/>
            </a:endParaRPr>
          </a:p>
          <a:p>
            <a:pPr marL="406691" indent="-406691">
              <a:spcBef>
                <a:spcPts val="328"/>
              </a:spcBef>
              <a:buFont typeface="+mj-lt"/>
              <a:buAutoNum type="arabicPeriod"/>
            </a:pPr>
            <a:r>
              <a:rPr lang="en-GB" sz="2400" dirty="0" smtClean="0">
                <a:solidFill>
                  <a:srgbClr val="0F5486"/>
                </a:solidFill>
                <a:latin typeface="3ds Condensed" panose="02000503020000020004" charset="0"/>
              </a:rPr>
              <a:t>Reveal Customer CATIA V5 Intellectual Property </a:t>
            </a:r>
          </a:p>
          <a:p>
            <a:pPr marL="406691" indent="-406691">
              <a:spcBef>
                <a:spcPts val="328"/>
              </a:spcBef>
              <a:buFont typeface="+mj-lt"/>
              <a:buAutoNum type="arabicPeriod"/>
            </a:pPr>
            <a:endParaRPr lang="en-GB" sz="2400" dirty="0" smtClean="0">
              <a:solidFill>
                <a:srgbClr val="0F5486"/>
              </a:solidFill>
              <a:latin typeface="3ds Condensed" panose="02000503020000020004" charset="0"/>
            </a:endParaRPr>
          </a:p>
          <a:p>
            <a:pPr marL="406691" indent="-406691">
              <a:spcBef>
                <a:spcPts val="328"/>
              </a:spcBef>
              <a:buFont typeface="+mj-lt"/>
              <a:buAutoNum type="arabicPeriod"/>
            </a:pPr>
            <a:r>
              <a:rPr lang="en-GB" sz="2400" dirty="0" smtClean="0">
                <a:solidFill>
                  <a:srgbClr val="0F5486"/>
                </a:solidFill>
                <a:latin typeface="3ds Condensed" panose="02000503020000020004" charset="0"/>
              </a:rPr>
              <a:t>3DEXPERIENCE to capture and share knowledge and  know how</a:t>
            </a:r>
            <a:endParaRPr lang="en-GB" sz="2000" dirty="0" smtClean="0">
              <a:solidFill>
                <a:srgbClr val="0F5486"/>
              </a:solidFill>
              <a:latin typeface="3ds Condensed" panose="0200050302000002000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55" y="838062"/>
            <a:ext cx="1167490" cy="8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1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Hands 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37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Hands on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grpSp>
        <p:nvGrpSpPr>
          <p:cNvPr id="9" name="Group 8"/>
          <p:cNvGrpSpPr/>
          <p:nvPr/>
        </p:nvGrpSpPr>
        <p:grpSpPr>
          <a:xfrm>
            <a:off x="558165" y="815436"/>
            <a:ext cx="8027671" cy="3684077"/>
            <a:chOff x="382468" y="876402"/>
            <a:chExt cx="8027671" cy="3684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468" y="876402"/>
              <a:ext cx="4066459" cy="2290304"/>
            </a:xfrm>
            <a:prstGeom prst="rect">
              <a:avLst/>
            </a:prstGeom>
            <a:ln>
              <a:solidFill>
                <a:srgbClr val="0F548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5183" y="2282923"/>
              <a:ext cx="4074956" cy="2277556"/>
            </a:xfrm>
            <a:prstGeom prst="rect">
              <a:avLst/>
            </a:prstGeom>
            <a:ln>
              <a:solidFill>
                <a:srgbClr val="0F548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1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5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CAD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38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CAD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3ds" panose="02000503020000020004" pitchFamily="50" charset="0"/>
              </a:rPr>
              <a:t>여러분은 </a:t>
            </a:r>
            <a:r>
              <a:rPr lang="en-US" altLang="ko-KR" dirty="0" smtClean="0">
                <a:latin typeface="3ds" panose="02000503020000020004" pitchFamily="50" charset="0"/>
              </a:rPr>
              <a:t>CAD</a:t>
            </a:r>
            <a:r>
              <a:rPr lang="ko-KR" altLang="en-US" dirty="0" smtClean="0">
                <a:latin typeface="3ds" panose="02000503020000020004" pitchFamily="50" charset="0"/>
              </a:rPr>
              <a:t>를 얼마나 알고 있나요</a:t>
            </a:r>
            <a:r>
              <a:rPr lang="en-US" altLang="ko-KR" dirty="0" smtClean="0">
                <a:latin typeface="3ds" panose="02000503020000020004" pitchFamily="50" charset="0"/>
              </a:rPr>
              <a:t>?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pic>
        <p:nvPicPr>
          <p:cNvPr id="1026" name="Picture 2" descr="CATIA V5 - DRAFTING - YouTub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18" y="1224489"/>
            <a:ext cx="2572385" cy="14469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82" y="2904629"/>
            <a:ext cx="2817331" cy="158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8" name="Picture 14" descr="autocad | Unified Theory, Inc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95" y="2123778"/>
            <a:ext cx="1611370" cy="8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Školení: Inventor | Adeon CZ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354" y="3185827"/>
            <a:ext cx="1730108" cy="5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NX CAD Expert -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68" y="3951658"/>
            <a:ext cx="1473200" cy="5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파일:CATIA Logotype RGB Blue.png - 위키백과, 우리 모두의 백과사전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37" y="1184647"/>
            <a:ext cx="2039677" cy="8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olidWorks logo and symbol, meaning, history, PNG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0" b="32557"/>
          <a:stretch/>
        </p:blipFill>
        <p:spPr bwMode="auto">
          <a:xfrm>
            <a:off x="6563067" y="1947973"/>
            <a:ext cx="2295964" cy="50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File:PTC Creo logo.svg - Wikimedia Commons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902" y="3135294"/>
            <a:ext cx="1275875" cy="42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File:Altium Logo.svg - Wikipedia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14" y="3951658"/>
            <a:ext cx="1274681" cy="2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olid Edge - 나무위키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53" y="2603935"/>
            <a:ext cx="1451774" cy="38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0" y="929640"/>
            <a:ext cx="9144000" cy="3672840"/>
            <a:chOff x="0" y="929640"/>
            <a:chExt cx="9144000" cy="3672840"/>
          </a:xfrm>
        </p:grpSpPr>
        <p:sp>
          <p:nvSpPr>
            <p:cNvPr id="8" name="Rectangle 7"/>
            <p:cNvSpPr/>
            <p:nvPr/>
          </p:nvSpPr>
          <p:spPr>
            <a:xfrm>
              <a:off x="0" y="929640"/>
              <a:ext cx="9144000" cy="367284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485325"/>
              <a:ext cx="9144000" cy="2172849"/>
            </a:xfrm>
            <a:prstGeom prst="rect">
              <a:avLst/>
            </a:prstGeom>
            <a:solidFill>
              <a:srgbClr val="0F54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dirty="0" smtClean="0">
                  <a:latin typeface="3ds" panose="02000503020000020004" pitchFamily="50" charset="0"/>
                </a:rPr>
                <a:t>CAD(Computer Aided Design)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 smtClean="0">
                  <a:latin typeface="3ds" panose="02000503020000020004" pitchFamily="50" charset="0"/>
                </a:rPr>
                <a:t>컴퓨터를 이용해서 각종 설계 계산을 행하고 자동적으로 도면을 작성하는 시스템</a:t>
              </a:r>
              <a:endParaRPr lang="ko-KR" altLang="en-US" sz="1800" dirty="0">
                <a:latin typeface="3ds" panose="0200050302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3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Vintage photos remind of the profession before AutoCAD | News | Archinect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4" y="1745863"/>
            <a:ext cx="2060493" cy="16295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fe before the invention of AutoCAD, 1950-1980 - Rare Historical Pho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03" y="2715148"/>
            <a:ext cx="1953845" cy="16295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CAD(Computer </a:t>
            </a:r>
            <a:r>
              <a:rPr lang="fr-FR" dirty="0" err="1" smtClean="0"/>
              <a:t>aided</a:t>
            </a:r>
            <a:r>
              <a:rPr lang="fr-FR" dirty="0" smtClean="0"/>
              <a:t> design)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3ds" panose="02000503020000020004" pitchFamily="50" charset="0"/>
              </a:rPr>
              <a:t>From hand drawing…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8" name="Right Arrow 7"/>
          <p:cNvSpPr/>
          <p:nvPr/>
        </p:nvSpPr>
        <p:spPr>
          <a:xfrm>
            <a:off x="382904" y="1152144"/>
            <a:ext cx="8334376" cy="429127"/>
          </a:xfrm>
          <a:prstGeom prst="rightArrow">
            <a:avLst>
              <a:gd name="adj1" fmla="val 50000"/>
              <a:gd name="adj2" fmla="val 94037"/>
            </a:avLst>
          </a:prstGeom>
          <a:gradFill flip="none" rotWithShape="1">
            <a:gsLst>
              <a:gs pos="0">
                <a:srgbClr val="0F5486">
                  <a:alpha val="0"/>
                </a:srgbClr>
              </a:gs>
              <a:gs pos="68000">
                <a:srgbClr val="0F54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현대차·기아차 VR로 완성도 높이면서 개발 기간도 줄이는 '버추얼 개발 프로세스' 본격 가동으로 자동차 개발 프로세스 혁신 –  현대모터그룹 TE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05" y="1745863"/>
            <a:ext cx="2900223" cy="16295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F-21 보라매 - 나무위키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78" y="2786268"/>
            <a:ext cx="2896902" cy="16295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0" y="944559"/>
            <a:ext cx="9144000" cy="3672840"/>
            <a:chOff x="0" y="1157919"/>
            <a:chExt cx="9144000" cy="3672840"/>
          </a:xfrm>
        </p:grpSpPr>
        <p:sp>
          <p:nvSpPr>
            <p:cNvPr id="20" name="Rectangle 19"/>
            <p:cNvSpPr/>
            <p:nvPr/>
          </p:nvSpPr>
          <p:spPr>
            <a:xfrm>
              <a:off x="0" y="1157919"/>
              <a:ext cx="9144000" cy="367284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0" y="1272261"/>
              <a:ext cx="9144000" cy="3444156"/>
              <a:chOff x="0" y="1293628"/>
              <a:chExt cx="9144000" cy="3444156"/>
            </a:xfrm>
          </p:grpSpPr>
          <p:pic>
            <p:nvPicPr>
              <p:cNvPr id="22" name="Picture 2" descr="당신의 성장 그래프는 '우상향'하고 있는가?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293628"/>
                <a:ext cx="9144000" cy="34441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5049174" y="1961394"/>
                <a:ext cx="3724866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rgbClr val="FF0000"/>
                    </a:solidFill>
                    <a:latin typeface="3ds" panose="02000503020000020004" pitchFamily="50" charset="0"/>
                  </a:rPr>
                  <a:t>CAD(Design) DATA</a:t>
                </a:r>
                <a:endParaRPr lang="ko-KR" altLang="en-US" sz="3200" b="1" dirty="0">
                  <a:solidFill>
                    <a:srgbClr val="FF0000"/>
                  </a:solidFill>
                  <a:latin typeface="3ds" panose="02000503020000020004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571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CAD data management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77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89" y="1032521"/>
            <a:ext cx="6023621" cy="3383259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CAD Data management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CAD </a:t>
            </a:r>
            <a:r>
              <a:rPr lang="ko-KR" altLang="en-US" dirty="0" smtClean="0"/>
              <a:t>데이터 관리가 필요한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4" name="Rectangle 3"/>
          <p:cNvSpPr/>
          <p:nvPr/>
        </p:nvSpPr>
        <p:spPr>
          <a:xfrm>
            <a:off x="1560189" y="4436462"/>
            <a:ext cx="64562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https://www.youtube.com/watch?v=pSBbq29FzA4&amp;list=PLYytMYvkxYL2AeRtbiu3AUGQfZpOSi5l2&amp;index=1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030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CAD Data management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3ds" panose="02000503020000020004" pitchFamily="50" charset="0"/>
              </a:rPr>
              <a:t>Asynchronous Product Development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3E86AC7B-5A39-4D72-9641-EB0822EF2F28}"/>
              </a:ext>
            </a:extLst>
          </p:cNvPr>
          <p:cNvCxnSpPr>
            <a:cxnSpLocks/>
          </p:cNvCxnSpPr>
          <p:nvPr/>
        </p:nvCxnSpPr>
        <p:spPr>
          <a:xfrm>
            <a:off x="5708363" y="3532301"/>
            <a:ext cx="0" cy="8958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D1B9BAA-7BCC-48CA-BD1A-329EAEDD9C2D}"/>
              </a:ext>
            </a:extLst>
          </p:cNvPr>
          <p:cNvCxnSpPr>
            <a:cxnSpLocks/>
            <a:stCxn id="238" idx="2"/>
          </p:cNvCxnSpPr>
          <p:nvPr/>
        </p:nvCxnSpPr>
        <p:spPr>
          <a:xfrm flipH="1">
            <a:off x="3445588" y="3532301"/>
            <a:ext cx="1" cy="8958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C1C84E2-24B3-4473-AB7A-6AB83981F1B4}"/>
              </a:ext>
            </a:extLst>
          </p:cNvPr>
          <p:cNvCxnSpPr>
            <a:cxnSpLocks/>
          </p:cNvCxnSpPr>
          <p:nvPr/>
        </p:nvCxnSpPr>
        <p:spPr>
          <a:xfrm flipH="1">
            <a:off x="1168957" y="4087539"/>
            <a:ext cx="98983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DA236F60-8AF7-40A2-9994-4978C22B4150}"/>
              </a:ext>
            </a:extLst>
          </p:cNvPr>
          <p:cNvCxnSpPr>
            <a:cxnSpLocks/>
            <a:stCxn id="237" idx="2"/>
          </p:cNvCxnSpPr>
          <p:nvPr/>
        </p:nvCxnSpPr>
        <p:spPr>
          <a:xfrm>
            <a:off x="1182815" y="3532300"/>
            <a:ext cx="0" cy="5646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8BE6BFA3-8104-482D-93A5-35EB9D7E7CF9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971136" y="3532300"/>
            <a:ext cx="0" cy="5646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499658D2-9DD1-4713-944D-F72DF9FBEFB7}"/>
              </a:ext>
            </a:extLst>
          </p:cNvPr>
          <p:cNvCxnSpPr>
            <a:cxnSpLocks/>
          </p:cNvCxnSpPr>
          <p:nvPr/>
        </p:nvCxnSpPr>
        <p:spPr>
          <a:xfrm flipH="1">
            <a:off x="6996451" y="4087539"/>
            <a:ext cx="98942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4B79A53-92E6-4F3E-A6E0-ABC1EC2D2774}"/>
              </a:ext>
            </a:extLst>
          </p:cNvPr>
          <p:cNvSpPr/>
          <p:nvPr/>
        </p:nvSpPr>
        <p:spPr>
          <a:xfrm>
            <a:off x="813911" y="3167841"/>
            <a:ext cx="737807" cy="364460"/>
          </a:xfrm>
          <a:prstGeom prst="rect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Sync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65451F0-EEEE-4F26-99F2-5362C3C59D09}"/>
              </a:ext>
            </a:extLst>
          </p:cNvPr>
          <p:cNvSpPr/>
          <p:nvPr/>
        </p:nvSpPr>
        <p:spPr>
          <a:xfrm>
            <a:off x="3076685" y="3167841"/>
            <a:ext cx="737807" cy="364460"/>
          </a:xfrm>
          <a:prstGeom prst="rect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Sync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655C14F-CF00-4890-8BF0-791668307682}"/>
              </a:ext>
            </a:extLst>
          </p:cNvPr>
          <p:cNvSpPr/>
          <p:nvPr/>
        </p:nvSpPr>
        <p:spPr>
          <a:xfrm>
            <a:off x="5339459" y="3167841"/>
            <a:ext cx="737807" cy="364460"/>
          </a:xfrm>
          <a:prstGeom prst="rect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Sync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7B4C28BC-E7E5-4FB1-AA85-E5D231675839}"/>
              </a:ext>
            </a:extLst>
          </p:cNvPr>
          <p:cNvSpPr/>
          <p:nvPr/>
        </p:nvSpPr>
        <p:spPr>
          <a:xfrm>
            <a:off x="7602232" y="3167841"/>
            <a:ext cx="737807" cy="364460"/>
          </a:xfrm>
          <a:prstGeom prst="rect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Sync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7B72279-01B7-4C08-BD56-9AB1574293D5}"/>
              </a:ext>
            </a:extLst>
          </p:cNvPr>
          <p:cNvGrpSpPr/>
          <p:nvPr/>
        </p:nvGrpSpPr>
        <p:grpSpPr>
          <a:xfrm>
            <a:off x="258720" y="1037717"/>
            <a:ext cx="1848191" cy="2053652"/>
            <a:chOff x="527045" y="1383622"/>
            <a:chExt cx="2464255" cy="2738203"/>
          </a:xfrm>
        </p:grpSpPr>
        <p:sp>
          <p:nvSpPr>
            <p:cNvPr id="242" name="Freeform: Shape 25">
              <a:extLst>
                <a:ext uri="{FF2B5EF4-FFF2-40B4-BE49-F238E27FC236}">
                  <a16:creationId xmlns:a16="http://schemas.microsoft.com/office/drawing/2014/main" id="{FBC3CB37-2E34-4BCE-AE12-34696B35EEBF}"/>
                </a:ext>
              </a:extLst>
            </p:cNvPr>
            <p:cNvSpPr/>
            <p:nvPr/>
          </p:nvSpPr>
          <p:spPr>
            <a:xfrm>
              <a:off x="527045" y="1820057"/>
              <a:ext cx="2464255" cy="2301768"/>
            </a:xfrm>
            <a:custGeom>
              <a:avLst/>
              <a:gdLst>
                <a:gd name="connsiteX0" fmla="*/ 0 w 2464255"/>
                <a:gd name="connsiteY0" fmla="*/ 0 h 2301768"/>
                <a:gd name="connsiteX1" fmla="*/ 1232127 w 2464255"/>
                <a:gd name="connsiteY1" fmla="*/ 441198 h 2301768"/>
                <a:gd name="connsiteX2" fmla="*/ 2464254 w 2464255"/>
                <a:gd name="connsiteY2" fmla="*/ 0 h 2301768"/>
                <a:gd name="connsiteX3" fmla="*/ 2464255 w 2464255"/>
                <a:gd name="connsiteY3" fmla="*/ 0 h 2301768"/>
                <a:gd name="connsiteX4" fmla="*/ 2464255 w 2464255"/>
                <a:gd name="connsiteY4" fmla="*/ 1860570 h 2301768"/>
                <a:gd name="connsiteX5" fmla="*/ 2464254 w 2464255"/>
                <a:gd name="connsiteY5" fmla="*/ 1860570 h 2301768"/>
                <a:gd name="connsiteX6" fmla="*/ 1232127 w 2464255"/>
                <a:gd name="connsiteY6" fmla="*/ 2301768 h 2301768"/>
                <a:gd name="connsiteX7" fmla="*/ 0 w 2464255"/>
                <a:gd name="connsiteY7" fmla="*/ 1860570 h 230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4255" h="2301768">
                  <a:moveTo>
                    <a:pt x="0" y="0"/>
                  </a:moveTo>
                  <a:cubicBezTo>
                    <a:pt x="0" y="243667"/>
                    <a:pt x="551642" y="441198"/>
                    <a:pt x="1232127" y="441198"/>
                  </a:cubicBezTo>
                  <a:cubicBezTo>
                    <a:pt x="1912612" y="441198"/>
                    <a:pt x="2464254" y="243667"/>
                    <a:pt x="2464254" y="0"/>
                  </a:cubicBezTo>
                  <a:lnTo>
                    <a:pt x="2464255" y="0"/>
                  </a:lnTo>
                  <a:lnTo>
                    <a:pt x="2464255" y="1860570"/>
                  </a:lnTo>
                  <a:lnTo>
                    <a:pt x="2464254" y="1860570"/>
                  </a:lnTo>
                  <a:cubicBezTo>
                    <a:pt x="2464254" y="2104237"/>
                    <a:pt x="1912612" y="2301768"/>
                    <a:pt x="1232127" y="2301768"/>
                  </a:cubicBezTo>
                  <a:cubicBezTo>
                    <a:pt x="551642" y="2301768"/>
                    <a:pt x="0" y="2104237"/>
                    <a:pt x="0" y="18605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794F4CA-1147-4863-A00D-26CA6E46B936}"/>
                </a:ext>
              </a:extLst>
            </p:cNvPr>
            <p:cNvSpPr/>
            <p:nvPr/>
          </p:nvSpPr>
          <p:spPr>
            <a:xfrm>
              <a:off x="527045" y="1383622"/>
              <a:ext cx="2464254" cy="8823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B2D66A1-605B-4DB4-8C20-620E565CFC34}"/>
                </a:ext>
              </a:extLst>
            </p:cNvPr>
            <p:cNvSpPr txBox="1"/>
            <p:nvPr/>
          </p:nvSpPr>
          <p:spPr>
            <a:xfrm>
              <a:off x="681838" y="1505468"/>
              <a:ext cx="2154668" cy="6672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3D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EXPERIENCE CATIA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77190A2A-2CAA-4135-8181-1ECE26C18FAF}"/>
                </a:ext>
              </a:extLst>
            </p:cNvPr>
            <p:cNvSpPr txBox="1"/>
            <p:nvPr/>
          </p:nvSpPr>
          <p:spPr>
            <a:xfrm>
              <a:off x="943197" y="3060528"/>
              <a:ext cx="1631950" cy="76452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Mechanical</a:t>
              </a:r>
              <a:b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</a:b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Engineer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8E47FD73-7DBA-4DC4-B97C-FD7744FF702D}"/>
                </a:ext>
              </a:extLst>
            </p:cNvPr>
            <p:cNvGrpSpPr/>
            <p:nvPr/>
          </p:nvGrpSpPr>
          <p:grpSpPr>
            <a:xfrm>
              <a:off x="1437271" y="2370662"/>
              <a:ext cx="643802" cy="655477"/>
              <a:chOff x="4051301" y="3101842"/>
              <a:chExt cx="700087" cy="712784"/>
            </a:xfrm>
            <a:solidFill>
              <a:schemeClr val="tx1"/>
            </a:solidFill>
          </p:grpSpPr>
          <p:sp>
            <p:nvSpPr>
              <p:cNvPr id="247" name="Freeform 5">
                <a:extLst>
                  <a:ext uri="{FF2B5EF4-FFF2-40B4-BE49-F238E27FC236}">
                    <a16:creationId xmlns:a16="http://schemas.microsoft.com/office/drawing/2014/main" id="{4096A7E8-070C-4889-BC56-FDBBD14E5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1301" y="3101842"/>
                <a:ext cx="690563" cy="711200"/>
              </a:xfrm>
              <a:custGeom>
                <a:avLst/>
                <a:gdLst>
                  <a:gd name="T0" fmla="*/ 3492 w 3800"/>
                  <a:gd name="T1" fmla="*/ 2604 h 3904"/>
                  <a:gd name="T2" fmla="*/ 3085 w 3800"/>
                  <a:gd name="T3" fmla="*/ 2553 h 3904"/>
                  <a:gd name="T4" fmla="*/ 2993 w 3800"/>
                  <a:gd name="T5" fmla="*/ 2562 h 3904"/>
                  <a:gd name="T6" fmla="*/ 2025 w 3800"/>
                  <a:gd name="T7" fmla="*/ 1675 h 3904"/>
                  <a:gd name="T8" fmla="*/ 1273 w 3800"/>
                  <a:gd name="T9" fmla="*/ 915 h 3904"/>
                  <a:gd name="T10" fmla="*/ 1275 w 3800"/>
                  <a:gd name="T11" fmla="*/ 778 h 3904"/>
                  <a:gd name="T12" fmla="*/ 1113 w 3800"/>
                  <a:gd name="T13" fmla="*/ 254 h 3904"/>
                  <a:gd name="T14" fmla="*/ 1008 w 3800"/>
                  <a:gd name="T15" fmla="*/ 176 h 3904"/>
                  <a:gd name="T16" fmla="*/ 385 w 3800"/>
                  <a:gd name="T17" fmla="*/ 165 h 3904"/>
                  <a:gd name="T18" fmla="*/ 360 w 3800"/>
                  <a:gd name="T19" fmla="*/ 205 h 3904"/>
                  <a:gd name="T20" fmla="*/ 673 w 3800"/>
                  <a:gd name="T21" fmla="*/ 406 h 3904"/>
                  <a:gd name="T22" fmla="*/ 691 w 3800"/>
                  <a:gd name="T23" fmla="*/ 777 h 3904"/>
                  <a:gd name="T24" fmla="*/ 355 w 3800"/>
                  <a:gd name="T25" fmla="*/ 888 h 3904"/>
                  <a:gd name="T26" fmla="*/ 42 w 3800"/>
                  <a:gd name="T27" fmla="*/ 692 h 3904"/>
                  <a:gd name="T28" fmla="*/ 17 w 3800"/>
                  <a:gd name="T29" fmla="*/ 732 h 3904"/>
                  <a:gd name="T30" fmla="*/ 308 w 3800"/>
                  <a:gd name="T31" fmla="*/ 1299 h 3904"/>
                  <a:gd name="T32" fmla="*/ 714 w 3800"/>
                  <a:gd name="T33" fmla="*/ 1351 h 3904"/>
                  <a:gd name="T34" fmla="*/ 807 w 3800"/>
                  <a:gd name="T35" fmla="*/ 1342 h 3904"/>
                  <a:gd name="T36" fmla="*/ 1774 w 3800"/>
                  <a:gd name="T37" fmla="*/ 2228 h 3904"/>
                  <a:gd name="T38" fmla="*/ 2526 w 3800"/>
                  <a:gd name="T39" fmla="*/ 2989 h 3904"/>
                  <a:gd name="T40" fmla="*/ 2525 w 3800"/>
                  <a:gd name="T41" fmla="*/ 3126 h 3904"/>
                  <a:gd name="T42" fmla="*/ 2687 w 3800"/>
                  <a:gd name="T43" fmla="*/ 3649 h 3904"/>
                  <a:gd name="T44" fmla="*/ 2791 w 3800"/>
                  <a:gd name="T45" fmla="*/ 3728 h 3904"/>
                  <a:gd name="T46" fmla="*/ 3415 w 3800"/>
                  <a:gd name="T47" fmla="*/ 3739 h 3904"/>
                  <a:gd name="T48" fmla="*/ 3439 w 3800"/>
                  <a:gd name="T49" fmla="*/ 3699 h 3904"/>
                  <a:gd name="T50" fmla="*/ 3126 w 3800"/>
                  <a:gd name="T51" fmla="*/ 3498 h 3904"/>
                  <a:gd name="T52" fmla="*/ 3109 w 3800"/>
                  <a:gd name="T53" fmla="*/ 3127 h 3904"/>
                  <a:gd name="T54" fmla="*/ 3445 w 3800"/>
                  <a:gd name="T55" fmla="*/ 3016 h 3904"/>
                  <a:gd name="T56" fmla="*/ 3758 w 3800"/>
                  <a:gd name="T57" fmla="*/ 3212 h 3904"/>
                  <a:gd name="T58" fmla="*/ 3782 w 3800"/>
                  <a:gd name="T59" fmla="*/ 3172 h 3904"/>
                  <a:gd name="T60" fmla="*/ 3492 w 3800"/>
                  <a:gd name="T61" fmla="*/ 2604 h 3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00" h="3904">
                    <a:moveTo>
                      <a:pt x="3492" y="2604"/>
                    </a:moveTo>
                    <a:cubicBezTo>
                      <a:pt x="3347" y="2511"/>
                      <a:pt x="3194" y="2512"/>
                      <a:pt x="3085" y="2553"/>
                    </a:cubicBezTo>
                    <a:cubicBezTo>
                      <a:pt x="3053" y="2563"/>
                      <a:pt x="3023" y="2565"/>
                      <a:pt x="2993" y="2562"/>
                    </a:cubicBezTo>
                    <a:cubicBezTo>
                      <a:pt x="2025" y="1675"/>
                      <a:pt x="2025" y="1675"/>
                      <a:pt x="2025" y="1675"/>
                    </a:cubicBezTo>
                    <a:cubicBezTo>
                      <a:pt x="1273" y="915"/>
                      <a:pt x="1273" y="915"/>
                      <a:pt x="1273" y="915"/>
                    </a:cubicBezTo>
                    <a:cubicBezTo>
                      <a:pt x="1264" y="876"/>
                      <a:pt x="1263" y="835"/>
                      <a:pt x="1275" y="778"/>
                    </a:cubicBezTo>
                    <a:cubicBezTo>
                      <a:pt x="1309" y="619"/>
                      <a:pt x="1307" y="426"/>
                      <a:pt x="1113" y="254"/>
                    </a:cubicBezTo>
                    <a:cubicBezTo>
                      <a:pt x="1083" y="230"/>
                      <a:pt x="1009" y="186"/>
                      <a:pt x="1008" y="176"/>
                    </a:cubicBezTo>
                    <a:cubicBezTo>
                      <a:pt x="705" y="0"/>
                      <a:pt x="385" y="165"/>
                      <a:pt x="385" y="165"/>
                    </a:cubicBezTo>
                    <a:cubicBezTo>
                      <a:pt x="360" y="205"/>
                      <a:pt x="360" y="205"/>
                      <a:pt x="360" y="205"/>
                    </a:cubicBezTo>
                    <a:cubicBezTo>
                      <a:pt x="360" y="205"/>
                      <a:pt x="639" y="386"/>
                      <a:pt x="673" y="406"/>
                    </a:cubicBezTo>
                    <a:cubicBezTo>
                      <a:pt x="713" y="430"/>
                      <a:pt x="833" y="563"/>
                      <a:pt x="691" y="777"/>
                    </a:cubicBezTo>
                    <a:cubicBezTo>
                      <a:pt x="553" y="991"/>
                      <a:pt x="400" y="922"/>
                      <a:pt x="355" y="888"/>
                    </a:cubicBezTo>
                    <a:cubicBezTo>
                      <a:pt x="320" y="868"/>
                      <a:pt x="42" y="692"/>
                      <a:pt x="42" y="692"/>
                    </a:cubicBezTo>
                    <a:cubicBezTo>
                      <a:pt x="17" y="732"/>
                      <a:pt x="17" y="732"/>
                      <a:pt x="17" y="732"/>
                    </a:cubicBezTo>
                    <a:cubicBezTo>
                      <a:pt x="17" y="732"/>
                      <a:pt x="0" y="1103"/>
                      <a:pt x="308" y="1299"/>
                    </a:cubicBezTo>
                    <a:cubicBezTo>
                      <a:pt x="452" y="1393"/>
                      <a:pt x="606" y="1392"/>
                      <a:pt x="714" y="1351"/>
                    </a:cubicBezTo>
                    <a:cubicBezTo>
                      <a:pt x="747" y="1340"/>
                      <a:pt x="777" y="1339"/>
                      <a:pt x="807" y="1342"/>
                    </a:cubicBezTo>
                    <a:cubicBezTo>
                      <a:pt x="1774" y="2228"/>
                      <a:pt x="1774" y="2228"/>
                      <a:pt x="1774" y="2228"/>
                    </a:cubicBezTo>
                    <a:cubicBezTo>
                      <a:pt x="2526" y="2989"/>
                      <a:pt x="2526" y="2989"/>
                      <a:pt x="2526" y="2989"/>
                    </a:cubicBezTo>
                    <a:cubicBezTo>
                      <a:pt x="2535" y="3027"/>
                      <a:pt x="2536" y="3068"/>
                      <a:pt x="2525" y="3126"/>
                    </a:cubicBezTo>
                    <a:cubicBezTo>
                      <a:pt x="2491" y="3284"/>
                      <a:pt x="2492" y="3477"/>
                      <a:pt x="2687" y="3649"/>
                    </a:cubicBezTo>
                    <a:cubicBezTo>
                      <a:pt x="2717" y="3674"/>
                      <a:pt x="2791" y="3718"/>
                      <a:pt x="2791" y="3728"/>
                    </a:cubicBezTo>
                    <a:cubicBezTo>
                      <a:pt x="3094" y="3904"/>
                      <a:pt x="3415" y="3739"/>
                      <a:pt x="3415" y="3739"/>
                    </a:cubicBezTo>
                    <a:cubicBezTo>
                      <a:pt x="3439" y="3699"/>
                      <a:pt x="3439" y="3699"/>
                      <a:pt x="3439" y="3699"/>
                    </a:cubicBezTo>
                    <a:cubicBezTo>
                      <a:pt x="3439" y="3699"/>
                      <a:pt x="3161" y="3518"/>
                      <a:pt x="3126" y="3498"/>
                    </a:cubicBezTo>
                    <a:cubicBezTo>
                      <a:pt x="3086" y="3473"/>
                      <a:pt x="2967" y="3341"/>
                      <a:pt x="3109" y="3127"/>
                    </a:cubicBezTo>
                    <a:cubicBezTo>
                      <a:pt x="3246" y="2913"/>
                      <a:pt x="3400" y="2981"/>
                      <a:pt x="3445" y="3016"/>
                    </a:cubicBezTo>
                    <a:cubicBezTo>
                      <a:pt x="3480" y="3035"/>
                      <a:pt x="3758" y="3212"/>
                      <a:pt x="3758" y="3212"/>
                    </a:cubicBezTo>
                    <a:cubicBezTo>
                      <a:pt x="3782" y="3172"/>
                      <a:pt x="3782" y="3172"/>
                      <a:pt x="3782" y="3172"/>
                    </a:cubicBezTo>
                    <a:cubicBezTo>
                      <a:pt x="3782" y="3172"/>
                      <a:pt x="3800" y="2800"/>
                      <a:pt x="3492" y="26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48" name="Freeform 6">
                <a:extLst>
                  <a:ext uri="{FF2B5EF4-FFF2-40B4-BE49-F238E27FC236}">
                    <a16:creationId xmlns:a16="http://schemas.microsoft.com/office/drawing/2014/main" id="{3D50F11A-8DAE-46E6-A904-A8320F9951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2888" y="3116126"/>
                <a:ext cx="698500" cy="698500"/>
              </a:xfrm>
              <a:custGeom>
                <a:avLst/>
                <a:gdLst>
                  <a:gd name="T0" fmla="*/ 1748 w 3840"/>
                  <a:gd name="T1" fmla="*/ 13 h 3840"/>
                  <a:gd name="T2" fmla="*/ 1561 w 3840"/>
                  <a:gd name="T3" fmla="*/ 178 h 3840"/>
                  <a:gd name="T4" fmla="*/ 1492 w 3840"/>
                  <a:gd name="T5" fmla="*/ 439 h 3840"/>
                  <a:gd name="T6" fmla="*/ 1371 w 3840"/>
                  <a:gd name="T7" fmla="*/ 787 h 3840"/>
                  <a:gd name="T8" fmla="*/ 1905 w 3840"/>
                  <a:gd name="T9" fmla="*/ 914 h 3840"/>
                  <a:gd name="T10" fmla="*/ 2988 w 3840"/>
                  <a:gd name="T11" fmla="*/ 2344 h 3840"/>
                  <a:gd name="T12" fmla="*/ 3402 w 3840"/>
                  <a:gd name="T13" fmla="*/ 2348 h 3840"/>
                  <a:gd name="T14" fmla="*/ 3493 w 3840"/>
                  <a:gd name="T15" fmla="*/ 2278 h 3840"/>
                  <a:gd name="T16" fmla="*/ 3807 w 3840"/>
                  <a:gd name="T17" fmla="*/ 2181 h 3840"/>
                  <a:gd name="T18" fmla="*/ 3840 w 3840"/>
                  <a:gd name="T19" fmla="*/ 1927 h 3840"/>
                  <a:gd name="T20" fmla="*/ 3827 w 3840"/>
                  <a:gd name="T21" fmla="*/ 1749 h 3840"/>
                  <a:gd name="T22" fmla="*/ 3662 w 3840"/>
                  <a:gd name="T23" fmla="*/ 1561 h 3840"/>
                  <a:gd name="T24" fmla="*/ 3401 w 3840"/>
                  <a:gd name="T25" fmla="*/ 1492 h 3840"/>
                  <a:gd name="T26" fmla="*/ 3279 w 3840"/>
                  <a:gd name="T27" fmla="*/ 1069 h 3840"/>
                  <a:gd name="T28" fmla="*/ 3421 w 3840"/>
                  <a:gd name="T29" fmla="*/ 926 h 3840"/>
                  <a:gd name="T30" fmla="*/ 3282 w 3840"/>
                  <a:gd name="T31" fmla="*/ 567 h 3840"/>
                  <a:gd name="T32" fmla="*/ 3074 w 3840"/>
                  <a:gd name="T33" fmla="*/ 401 h 3840"/>
                  <a:gd name="T34" fmla="*/ 2778 w 3840"/>
                  <a:gd name="T35" fmla="*/ 554 h 3840"/>
                  <a:gd name="T36" fmla="*/ 2692 w 3840"/>
                  <a:gd name="T37" fmla="*/ 585 h 3840"/>
                  <a:gd name="T38" fmla="*/ 2279 w 3840"/>
                  <a:gd name="T39" fmla="*/ 347 h 3840"/>
                  <a:gd name="T40" fmla="*/ 2181 w 3840"/>
                  <a:gd name="T41" fmla="*/ 33 h 3840"/>
                  <a:gd name="T42" fmla="*/ 1926 w 3840"/>
                  <a:gd name="T43" fmla="*/ 0 h 3840"/>
                  <a:gd name="T44" fmla="*/ 719 w 3840"/>
                  <a:gd name="T45" fmla="*/ 1384 h 3840"/>
                  <a:gd name="T46" fmla="*/ 356 w 3840"/>
                  <a:gd name="T47" fmla="*/ 1561 h 3840"/>
                  <a:gd name="T48" fmla="*/ 155 w 3840"/>
                  <a:gd name="T49" fmla="*/ 1561 h 3840"/>
                  <a:gd name="T50" fmla="*/ 0 w 3840"/>
                  <a:gd name="T51" fmla="*/ 1912 h 3840"/>
                  <a:gd name="T52" fmla="*/ 13 w 3840"/>
                  <a:gd name="T53" fmla="*/ 2091 h 3840"/>
                  <a:gd name="T54" fmla="*/ 178 w 3840"/>
                  <a:gd name="T55" fmla="*/ 2278 h 3840"/>
                  <a:gd name="T56" fmla="*/ 438 w 3840"/>
                  <a:gd name="T57" fmla="*/ 2347 h 3840"/>
                  <a:gd name="T58" fmla="*/ 569 w 3840"/>
                  <a:gd name="T59" fmla="*/ 2665 h 3840"/>
                  <a:gd name="T60" fmla="*/ 434 w 3840"/>
                  <a:gd name="T61" fmla="*/ 2898 h 3840"/>
                  <a:gd name="T62" fmla="*/ 557 w 3840"/>
                  <a:gd name="T63" fmla="*/ 3272 h 3840"/>
                  <a:gd name="T64" fmla="*/ 573 w 3840"/>
                  <a:gd name="T65" fmla="*/ 3288 h 3840"/>
                  <a:gd name="T66" fmla="*/ 923 w 3840"/>
                  <a:gd name="T67" fmla="*/ 3423 h 3840"/>
                  <a:gd name="T68" fmla="*/ 1069 w 3840"/>
                  <a:gd name="T69" fmla="*/ 3279 h 3840"/>
                  <a:gd name="T70" fmla="*/ 1561 w 3840"/>
                  <a:gd name="T71" fmla="*/ 3483 h 3840"/>
                  <a:gd name="T72" fmla="*/ 1561 w 3840"/>
                  <a:gd name="T73" fmla="*/ 3684 h 3840"/>
                  <a:gd name="T74" fmla="*/ 1912 w 3840"/>
                  <a:gd name="T75" fmla="*/ 3840 h 3840"/>
                  <a:gd name="T76" fmla="*/ 2091 w 3840"/>
                  <a:gd name="T77" fmla="*/ 3827 h 3840"/>
                  <a:gd name="T78" fmla="*/ 2279 w 3840"/>
                  <a:gd name="T79" fmla="*/ 3662 h 3840"/>
                  <a:gd name="T80" fmla="*/ 2348 w 3840"/>
                  <a:gd name="T81" fmla="*/ 3402 h 3840"/>
                  <a:gd name="T82" fmla="*/ 2400 w 3840"/>
                  <a:gd name="T83" fmla="*/ 3089 h 3840"/>
                  <a:gd name="T84" fmla="*/ 2112 w 3840"/>
                  <a:gd name="T85" fmla="*/ 2907 h 3840"/>
                  <a:gd name="T86" fmla="*/ 975 w 3840"/>
                  <a:gd name="T87" fmla="*/ 1574 h 3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40" h="3840">
                    <a:moveTo>
                      <a:pt x="1904" y="0"/>
                    </a:moveTo>
                    <a:cubicBezTo>
                      <a:pt x="1904" y="0"/>
                      <a:pt x="1904" y="0"/>
                      <a:pt x="1904" y="0"/>
                    </a:cubicBezTo>
                    <a:cubicBezTo>
                      <a:pt x="1853" y="1"/>
                      <a:pt x="1801" y="5"/>
                      <a:pt x="1748" y="13"/>
                    </a:cubicBezTo>
                    <a:cubicBezTo>
                      <a:pt x="1718" y="18"/>
                      <a:pt x="1689" y="24"/>
                      <a:pt x="1661" y="30"/>
                    </a:cubicBezTo>
                    <a:cubicBezTo>
                      <a:pt x="1606" y="43"/>
                      <a:pt x="1564" y="96"/>
                      <a:pt x="1562" y="152"/>
                    </a:cubicBezTo>
                    <a:cubicBezTo>
                      <a:pt x="1562" y="159"/>
                      <a:pt x="1561" y="167"/>
                      <a:pt x="1561" y="178"/>
                    </a:cubicBezTo>
                    <a:cubicBezTo>
                      <a:pt x="1562" y="240"/>
                      <a:pt x="1561" y="347"/>
                      <a:pt x="1561" y="347"/>
                    </a:cubicBezTo>
                    <a:cubicBezTo>
                      <a:pt x="1561" y="350"/>
                      <a:pt x="1561" y="354"/>
                      <a:pt x="1561" y="357"/>
                    </a:cubicBezTo>
                    <a:cubicBezTo>
                      <a:pt x="1556" y="397"/>
                      <a:pt x="1528" y="428"/>
                      <a:pt x="1492" y="439"/>
                    </a:cubicBezTo>
                    <a:cubicBezTo>
                      <a:pt x="1456" y="449"/>
                      <a:pt x="1420" y="461"/>
                      <a:pt x="1385" y="473"/>
                    </a:cubicBezTo>
                    <a:cubicBezTo>
                      <a:pt x="1393" y="529"/>
                      <a:pt x="1392" y="586"/>
                      <a:pt x="1382" y="641"/>
                    </a:cubicBezTo>
                    <a:cubicBezTo>
                      <a:pt x="1382" y="689"/>
                      <a:pt x="1358" y="739"/>
                      <a:pt x="1371" y="787"/>
                    </a:cubicBezTo>
                    <a:cubicBezTo>
                      <a:pt x="1432" y="852"/>
                      <a:pt x="1494" y="917"/>
                      <a:pt x="1556" y="982"/>
                    </a:cubicBezTo>
                    <a:cubicBezTo>
                      <a:pt x="1634" y="952"/>
                      <a:pt x="1716" y="931"/>
                      <a:pt x="1802" y="921"/>
                    </a:cubicBezTo>
                    <a:cubicBezTo>
                      <a:pt x="1837" y="917"/>
                      <a:pt x="1871" y="915"/>
                      <a:pt x="1905" y="914"/>
                    </a:cubicBezTo>
                    <a:cubicBezTo>
                      <a:pt x="2415" y="906"/>
                      <a:pt x="2858" y="1285"/>
                      <a:pt x="2919" y="1802"/>
                    </a:cubicBezTo>
                    <a:cubicBezTo>
                      <a:pt x="2937" y="1954"/>
                      <a:pt x="2920" y="2103"/>
                      <a:pt x="2874" y="2240"/>
                    </a:cubicBezTo>
                    <a:cubicBezTo>
                      <a:pt x="2912" y="2274"/>
                      <a:pt x="2950" y="2309"/>
                      <a:pt x="2988" y="2344"/>
                    </a:cubicBezTo>
                    <a:cubicBezTo>
                      <a:pt x="3014" y="2389"/>
                      <a:pt x="3065" y="2364"/>
                      <a:pt x="3104" y="2357"/>
                    </a:cubicBezTo>
                    <a:cubicBezTo>
                      <a:pt x="3201" y="2332"/>
                      <a:pt x="3302" y="2339"/>
                      <a:pt x="3395" y="2369"/>
                    </a:cubicBezTo>
                    <a:cubicBezTo>
                      <a:pt x="3397" y="2362"/>
                      <a:pt x="3400" y="2355"/>
                      <a:pt x="3402" y="2348"/>
                    </a:cubicBezTo>
                    <a:cubicBezTo>
                      <a:pt x="3402" y="2347"/>
                      <a:pt x="3402" y="2347"/>
                      <a:pt x="3402" y="2347"/>
                    </a:cubicBezTo>
                    <a:cubicBezTo>
                      <a:pt x="3413" y="2311"/>
                      <a:pt x="3444" y="2284"/>
                      <a:pt x="3483" y="2279"/>
                    </a:cubicBezTo>
                    <a:cubicBezTo>
                      <a:pt x="3487" y="2279"/>
                      <a:pt x="3490" y="2278"/>
                      <a:pt x="3493" y="2278"/>
                    </a:cubicBezTo>
                    <a:cubicBezTo>
                      <a:pt x="3662" y="2278"/>
                      <a:pt x="3662" y="2278"/>
                      <a:pt x="3662" y="2278"/>
                    </a:cubicBezTo>
                    <a:cubicBezTo>
                      <a:pt x="3668" y="2278"/>
                      <a:pt x="3676" y="2279"/>
                      <a:pt x="3684" y="2278"/>
                    </a:cubicBezTo>
                    <a:cubicBezTo>
                      <a:pt x="3741" y="2277"/>
                      <a:pt x="3793" y="2235"/>
                      <a:pt x="3807" y="2181"/>
                    </a:cubicBezTo>
                    <a:cubicBezTo>
                      <a:pt x="3828" y="2099"/>
                      <a:pt x="3839" y="2014"/>
                      <a:pt x="3840" y="1928"/>
                    </a:cubicBezTo>
                    <a:cubicBezTo>
                      <a:pt x="3840" y="1928"/>
                      <a:pt x="3840" y="1928"/>
                      <a:pt x="3840" y="1928"/>
                    </a:cubicBezTo>
                    <a:cubicBezTo>
                      <a:pt x="3840" y="1927"/>
                      <a:pt x="3840" y="1927"/>
                      <a:pt x="3840" y="1927"/>
                    </a:cubicBezTo>
                    <a:cubicBezTo>
                      <a:pt x="3840" y="1905"/>
                      <a:pt x="3840" y="1905"/>
                      <a:pt x="3840" y="1905"/>
                    </a:cubicBezTo>
                    <a:cubicBezTo>
                      <a:pt x="3840" y="1904"/>
                      <a:pt x="3840" y="1904"/>
                      <a:pt x="3840" y="1904"/>
                    </a:cubicBezTo>
                    <a:cubicBezTo>
                      <a:pt x="3839" y="1853"/>
                      <a:pt x="3835" y="1801"/>
                      <a:pt x="3827" y="1749"/>
                    </a:cubicBezTo>
                    <a:cubicBezTo>
                      <a:pt x="3822" y="1718"/>
                      <a:pt x="3816" y="1689"/>
                      <a:pt x="3810" y="1661"/>
                    </a:cubicBezTo>
                    <a:cubicBezTo>
                      <a:pt x="3797" y="1606"/>
                      <a:pt x="3744" y="1564"/>
                      <a:pt x="3688" y="1562"/>
                    </a:cubicBezTo>
                    <a:cubicBezTo>
                      <a:pt x="3681" y="1562"/>
                      <a:pt x="3672" y="1561"/>
                      <a:pt x="3662" y="1561"/>
                    </a:cubicBezTo>
                    <a:cubicBezTo>
                      <a:pt x="3600" y="1562"/>
                      <a:pt x="3493" y="1561"/>
                      <a:pt x="3493" y="1561"/>
                    </a:cubicBezTo>
                    <a:cubicBezTo>
                      <a:pt x="3490" y="1561"/>
                      <a:pt x="3486" y="1561"/>
                      <a:pt x="3483" y="1561"/>
                    </a:cubicBezTo>
                    <a:cubicBezTo>
                      <a:pt x="3443" y="1556"/>
                      <a:pt x="3412" y="1528"/>
                      <a:pt x="3401" y="1492"/>
                    </a:cubicBezTo>
                    <a:cubicBezTo>
                      <a:pt x="3367" y="1373"/>
                      <a:pt x="3320" y="1262"/>
                      <a:pt x="3261" y="1158"/>
                    </a:cubicBezTo>
                    <a:cubicBezTo>
                      <a:pt x="3264" y="1163"/>
                      <a:pt x="3267" y="1169"/>
                      <a:pt x="3270" y="1175"/>
                    </a:cubicBezTo>
                    <a:cubicBezTo>
                      <a:pt x="3252" y="1142"/>
                      <a:pt x="3255" y="1100"/>
                      <a:pt x="3279" y="1069"/>
                    </a:cubicBezTo>
                    <a:cubicBezTo>
                      <a:pt x="3281" y="1066"/>
                      <a:pt x="3284" y="1064"/>
                      <a:pt x="3286" y="1061"/>
                    </a:cubicBezTo>
                    <a:cubicBezTo>
                      <a:pt x="3405" y="942"/>
                      <a:pt x="3405" y="942"/>
                      <a:pt x="3405" y="942"/>
                    </a:cubicBezTo>
                    <a:cubicBezTo>
                      <a:pt x="3410" y="938"/>
                      <a:pt x="3415" y="932"/>
                      <a:pt x="3421" y="926"/>
                    </a:cubicBezTo>
                    <a:cubicBezTo>
                      <a:pt x="3460" y="885"/>
                      <a:pt x="3468" y="818"/>
                      <a:pt x="3439" y="770"/>
                    </a:cubicBezTo>
                    <a:cubicBezTo>
                      <a:pt x="3396" y="697"/>
                      <a:pt x="3343" y="630"/>
                      <a:pt x="3283" y="568"/>
                    </a:cubicBezTo>
                    <a:cubicBezTo>
                      <a:pt x="3282" y="567"/>
                      <a:pt x="3282" y="567"/>
                      <a:pt x="3282" y="567"/>
                    </a:cubicBezTo>
                    <a:cubicBezTo>
                      <a:pt x="3277" y="562"/>
                      <a:pt x="3272" y="557"/>
                      <a:pt x="3267" y="552"/>
                    </a:cubicBezTo>
                    <a:cubicBezTo>
                      <a:pt x="3230" y="516"/>
                      <a:pt x="3190" y="481"/>
                      <a:pt x="3147" y="450"/>
                    </a:cubicBezTo>
                    <a:cubicBezTo>
                      <a:pt x="3123" y="432"/>
                      <a:pt x="3098" y="416"/>
                      <a:pt x="3074" y="401"/>
                    </a:cubicBezTo>
                    <a:cubicBezTo>
                      <a:pt x="3026" y="371"/>
                      <a:pt x="2958" y="378"/>
                      <a:pt x="2917" y="417"/>
                    </a:cubicBezTo>
                    <a:cubicBezTo>
                      <a:pt x="2912" y="421"/>
                      <a:pt x="2906" y="427"/>
                      <a:pt x="2898" y="435"/>
                    </a:cubicBezTo>
                    <a:cubicBezTo>
                      <a:pt x="2872" y="461"/>
                      <a:pt x="2778" y="554"/>
                      <a:pt x="2778" y="554"/>
                    </a:cubicBezTo>
                    <a:cubicBezTo>
                      <a:pt x="2776" y="556"/>
                      <a:pt x="2774" y="559"/>
                      <a:pt x="2771" y="561"/>
                    </a:cubicBezTo>
                    <a:cubicBezTo>
                      <a:pt x="2740" y="585"/>
                      <a:pt x="2698" y="587"/>
                      <a:pt x="2665" y="570"/>
                    </a:cubicBezTo>
                    <a:cubicBezTo>
                      <a:pt x="2674" y="574"/>
                      <a:pt x="2683" y="580"/>
                      <a:pt x="2692" y="585"/>
                    </a:cubicBezTo>
                    <a:cubicBezTo>
                      <a:pt x="2584" y="523"/>
                      <a:pt x="2469" y="473"/>
                      <a:pt x="2348" y="438"/>
                    </a:cubicBezTo>
                    <a:cubicBezTo>
                      <a:pt x="2312" y="428"/>
                      <a:pt x="2284" y="396"/>
                      <a:pt x="2279" y="357"/>
                    </a:cubicBezTo>
                    <a:cubicBezTo>
                      <a:pt x="2279" y="353"/>
                      <a:pt x="2279" y="350"/>
                      <a:pt x="2279" y="347"/>
                    </a:cubicBezTo>
                    <a:cubicBezTo>
                      <a:pt x="2279" y="178"/>
                      <a:pt x="2279" y="178"/>
                      <a:pt x="2279" y="178"/>
                    </a:cubicBezTo>
                    <a:cubicBezTo>
                      <a:pt x="2279" y="172"/>
                      <a:pt x="2279" y="164"/>
                      <a:pt x="2279" y="156"/>
                    </a:cubicBezTo>
                    <a:cubicBezTo>
                      <a:pt x="2277" y="99"/>
                      <a:pt x="2235" y="47"/>
                      <a:pt x="2181" y="33"/>
                    </a:cubicBezTo>
                    <a:cubicBezTo>
                      <a:pt x="2099" y="12"/>
                      <a:pt x="2014" y="1"/>
                      <a:pt x="1928" y="0"/>
                    </a:cubicBezTo>
                    <a:cubicBezTo>
                      <a:pt x="1928" y="0"/>
                      <a:pt x="1928" y="0"/>
                      <a:pt x="1928" y="0"/>
                    </a:cubicBezTo>
                    <a:cubicBezTo>
                      <a:pt x="1926" y="0"/>
                      <a:pt x="1926" y="0"/>
                      <a:pt x="1926" y="0"/>
                    </a:cubicBezTo>
                    <a:cubicBezTo>
                      <a:pt x="1904" y="0"/>
                      <a:pt x="1904" y="0"/>
                      <a:pt x="1904" y="0"/>
                    </a:cubicBezTo>
                    <a:close/>
                    <a:moveTo>
                      <a:pt x="741" y="1379"/>
                    </a:moveTo>
                    <a:cubicBezTo>
                      <a:pt x="734" y="1379"/>
                      <a:pt x="727" y="1381"/>
                      <a:pt x="719" y="1384"/>
                    </a:cubicBezTo>
                    <a:cubicBezTo>
                      <a:pt x="637" y="1408"/>
                      <a:pt x="551" y="1414"/>
                      <a:pt x="467" y="1401"/>
                    </a:cubicBezTo>
                    <a:cubicBezTo>
                      <a:pt x="456" y="1431"/>
                      <a:pt x="447" y="1462"/>
                      <a:pt x="438" y="1493"/>
                    </a:cubicBezTo>
                    <a:cubicBezTo>
                      <a:pt x="427" y="1529"/>
                      <a:pt x="396" y="1556"/>
                      <a:pt x="356" y="1561"/>
                    </a:cubicBezTo>
                    <a:cubicBezTo>
                      <a:pt x="353" y="1561"/>
                      <a:pt x="350" y="1561"/>
                      <a:pt x="347" y="1561"/>
                    </a:cubicBezTo>
                    <a:cubicBezTo>
                      <a:pt x="178" y="1561"/>
                      <a:pt x="178" y="1561"/>
                      <a:pt x="178" y="1561"/>
                    </a:cubicBezTo>
                    <a:cubicBezTo>
                      <a:pt x="172" y="1561"/>
                      <a:pt x="164" y="1561"/>
                      <a:pt x="155" y="1561"/>
                    </a:cubicBezTo>
                    <a:cubicBezTo>
                      <a:pt x="99" y="1563"/>
                      <a:pt x="46" y="1605"/>
                      <a:pt x="33" y="1660"/>
                    </a:cubicBezTo>
                    <a:cubicBezTo>
                      <a:pt x="12" y="1741"/>
                      <a:pt x="1" y="1826"/>
                      <a:pt x="0" y="1912"/>
                    </a:cubicBezTo>
                    <a:cubicBezTo>
                      <a:pt x="0" y="1912"/>
                      <a:pt x="0" y="1912"/>
                      <a:pt x="0" y="1912"/>
                    </a:cubicBezTo>
                    <a:cubicBezTo>
                      <a:pt x="0" y="1913"/>
                      <a:pt x="0" y="1913"/>
                      <a:pt x="0" y="1913"/>
                    </a:cubicBezTo>
                    <a:cubicBezTo>
                      <a:pt x="0" y="1936"/>
                      <a:pt x="0" y="1936"/>
                      <a:pt x="0" y="1936"/>
                    </a:cubicBezTo>
                    <a:cubicBezTo>
                      <a:pt x="1" y="1987"/>
                      <a:pt x="5" y="2039"/>
                      <a:pt x="13" y="2091"/>
                    </a:cubicBezTo>
                    <a:cubicBezTo>
                      <a:pt x="18" y="2122"/>
                      <a:pt x="24" y="2151"/>
                      <a:pt x="30" y="2178"/>
                    </a:cubicBezTo>
                    <a:cubicBezTo>
                      <a:pt x="43" y="2233"/>
                      <a:pt x="96" y="2276"/>
                      <a:pt x="152" y="2278"/>
                    </a:cubicBezTo>
                    <a:cubicBezTo>
                      <a:pt x="159" y="2278"/>
                      <a:pt x="167" y="2278"/>
                      <a:pt x="178" y="2278"/>
                    </a:cubicBezTo>
                    <a:cubicBezTo>
                      <a:pt x="239" y="2278"/>
                      <a:pt x="347" y="2279"/>
                      <a:pt x="347" y="2279"/>
                    </a:cubicBezTo>
                    <a:cubicBezTo>
                      <a:pt x="350" y="2279"/>
                      <a:pt x="353" y="2279"/>
                      <a:pt x="357" y="2279"/>
                    </a:cubicBezTo>
                    <a:cubicBezTo>
                      <a:pt x="396" y="2284"/>
                      <a:pt x="427" y="2311"/>
                      <a:pt x="438" y="2347"/>
                    </a:cubicBezTo>
                    <a:cubicBezTo>
                      <a:pt x="438" y="2347"/>
                      <a:pt x="438" y="2348"/>
                      <a:pt x="439" y="2348"/>
                    </a:cubicBezTo>
                    <a:cubicBezTo>
                      <a:pt x="472" y="2463"/>
                      <a:pt x="518" y="2573"/>
                      <a:pt x="575" y="2674"/>
                    </a:cubicBezTo>
                    <a:cubicBezTo>
                      <a:pt x="573" y="2671"/>
                      <a:pt x="571" y="2668"/>
                      <a:pt x="569" y="2665"/>
                    </a:cubicBezTo>
                    <a:cubicBezTo>
                      <a:pt x="587" y="2698"/>
                      <a:pt x="585" y="2740"/>
                      <a:pt x="560" y="2771"/>
                    </a:cubicBezTo>
                    <a:cubicBezTo>
                      <a:pt x="558" y="2774"/>
                      <a:pt x="556" y="2777"/>
                      <a:pt x="554" y="2779"/>
                    </a:cubicBezTo>
                    <a:cubicBezTo>
                      <a:pt x="434" y="2898"/>
                      <a:pt x="434" y="2898"/>
                      <a:pt x="434" y="2898"/>
                    </a:cubicBezTo>
                    <a:cubicBezTo>
                      <a:pt x="430" y="2903"/>
                      <a:pt x="425" y="2908"/>
                      <a:pt x="419" y="2914"/>
                    </a:cubicBezTo>
                    <a:cubicBezTo>
                      <a:pt x="380" y="2955"/>
                      <a:pt x="372" y="3022"/>
                      <a:pt x="401" y="3070"/>
                    </a:cubicBezTo>
                    <a:cubicBezTo>
                      <a:pt x="444" y="3143"/>
                      <a:pt x="497" y="3210"/>
                      <a:pt x="557" y="3272"/>
                    </a:cubicBezTo>
                    <a:cubicBezTo>
                      <a:pt x="557" y="3272"/>
                      <a:pt x="557" y="3272"/>
                      <a:pt x="557" y="3272"/>
                    </a:cubicBezTo>
                    <a:cubicBezTo>
                      <a:pt x="558" y="3273"/>
                      <a:pt x="558" y="3273"/>
                      <a:pt x="558" y="3273"/>
                    </a:cubicBezTo>
                    <a:cubicBezTo>
                      <a:pt x="563" y="3278"/>
                      <a:pt x="568" y="3283"/>
                      <a:pt x="573" y="3288"/>
                    </a:cubicBezTo>
                    <a:cubicBezTo>
                      <a:pt x="610" y="3324"/>
                      <a:pt x="650" y="3358"/>
                      <a:pt x="692" y="3390"/>
                    </a:cubicBezTo>
                    <a:cubicBezTo>
                      <a:pt x="717" y="3408"/>
                      <a:pt x="742" y="3424"/>
                      <a:pt x="766" y="3439"/>
                    </a:cubicBezTo>
                    <a:cubicBezTo>
                      <a:pt x="814" y="3469"/>
                      <a:pt x="882" y="3462"/>
                      <a:pt x="923" y="3423"/>
                    </a:cubicBezTo>
                    <a:cubicBezTo>
                      <a:pt x="928" y="3419"/>
                      <a:pt x="934" y="3413"/>
                      <a:pt x="942" y="3405"/>
                    </a:cubicBezTo>
                    <a:cubicBezTo>
                      <a:pt x="1061" y="3286"/>
                      <a:pt x="1061" y="3286"/>
                      <a:pt x="1061" y="3286"/>
                    </a:cubicBezTo>
                    <a:cubicBezTo>
                      <a:pt x="1063" y="3284"/>
                      <a:pt x="1066" y="3281"/>
                      <a:pt x="1069" y="3279"/>
                    </a:cubicBezTo>
                    <a:cubicBezTo>
                      <a:pt x="1100" y="3254"/>
                      <a:pt x="1142" y="3252"/>
                      <a:pt x="1175" y="3270"/>
                    </a:cubicBezTo>
                    <a:cubicBezTo>
                      <a:pt x="1275" y="3325"/>
                      <a:pt x="1381" y="3370"/>
                      <a:pt x="1492" y="3402"/>
                    </a:cubicBezTo>
                    <a:cubicBezTo>
                      <a:pt x="1528" y="3413"/>
                      <a:pt x="1556" y="3444"/>
                      <a:pt x="1561" y="3483"/>
                    </a:cubicBezTo>
                    <a:cubicBezTo>
                      <a:pt x="1561" y="3487"/>
                      <a:pt x="1561" y="3490"/>
                      <a:pt x="1561" y="3493"/>
                    </a:cubicBezTo>
                    <a:cubicBezTo>
                      <a:pt x="1561" y="3662"/>
                      <a:pt x="1561" y="3662"/>
                      <a:pt x="1561" y="3662"/>
                    </a:cubicBezTo>
                    <a:cubicBezTo>
                      <a:pt x="1561" y="3668"/>
                      <a:pt x="1561" y="3676"/>
                      <a:pt x="1561" y="3684"/>
                    </a:cubicBezTo>
                    <a:cubicBezTo>
                      <a:pt x="1563" y="3741"/>
                      <a:pt x="1605" y="3793"/>
                      <a:pt x="1659" y="3807"/>
                    </a:cubicBezTo>
                    <a:cubicBezTo>
                      <a:pt x="1741" y="3827"/>
                      <a:pt x="1826" y="3839"/>
                      <a:pt x="1912" y="3840"/>
                    </a:cubicBezTo>
                    <a:cubicBezTo>
                      <a:pt x="1912" y="3840"/>
                      <a:pt x="1912" y="3840"/>
                      <a:pt x="1912" y="3840"/>
                    </a:cubicBezTo>
                    <a:cubicBezTo>
                      <a:pt x="1913" y="3840"/>
                      <a:pt x="1913" y="3840"/>
                      <a:pt x="1913" y="3840"/>
                    </a:cubicBezTo>
                    <a:cubicBezTo>
                      <a:pt x="1936" y="3840"/>
                      <a:pt x="1936" y="3840"/>
                      <a:pt x="1936" y="3840"/>
                    </a:cubicBezTo>
                    <a:cubicBezTo>
                      <a:pt x="1987" y="3839"/>
                      <a:pt x="2039" y="3835"/>
                      <a:pt x="2091" y="3827"/>
                    </a:cubicBezTo>
                    <a:cubicBezTo>
                      <a:pt x="2122" y="3822"/>
                      <a:pt x="2151" y="3817"/>
                      <a:pt x="2178" y="3810"/>
                    </a:cubicBezTo>
                    <a:cubicBezTo>
                      <a:pt x="2233" y="3797"/>
                      <a:pt x="2276" y="3744"/>
                      <a:pt x="2278" y="3688"/>
                    </a:cubicBezTo>
                    <a:cubicBezTo>
                      <a:pt x="2278" y="3681"/>
                      <a:pt x="2279" y="3673"/>
                      <a:pt x="2279" y="3662"/>
                    </a:cubicBezTo>
                    <a:cubicBezTo>
                      <a:pt x="2278" y="3599"/>
                      <a:pt x="2279" y="3493"/>
                      <a:pt x="2279" y="3493"/>
                    </a:cubicBezTo>
                    <a:cubicBezTo>
                      <a:pt x="2279" y="3490"/>
                      <a:pt x="2279" y="3486"/>
                      <a:pt x="2279" y="3483"/>
                    </a:cubicBezTo>
                    <a:cubicBezTo>
                      <a:pt x="2284" y="3443"/>
                      <a:pt x="2312" y="3412"/>
                      <a:pt x="2348" y="3402"/>
                    </a:cubicBezTo>
                    <a:cubicBezTo>
                      <a:pt x="2340" y="3404"/>
                      <a:pt x="2332" y="3406"/>
                      <a:pt x="2324" y="3408"/>
                    </a:cubicBezTo>
                    <a:cubicBezTo>
                      <a:pt x="2356" y="3399"/>
                      <a:pt x="2387" y="3390"/>
                      <a:pt x="2417" y="3379"/>
                    </a:cubicBezTo>
                    <a:cubicBezTo>
                      <a:pt x="2385" y="3287"/>
                      <a:pt x="2385" y="3186"/>
                      <a:pt x="2400" y="3089"/>
                    </a:cubicBezTo>
                    <a:cubicBezTo>
                      <a:pt x="2399" y="3040"/>
                      <a:pt x="2433" y="2981"/>
                      <a:pt x="2388" y="2942"/>
                    </a:cubicBezTo>
                    <a:cubicBezTo>
                      <a:pt x="2361" y="2911"/>
                      <a:pt x="2333" y="2880"/>
                      <a:pt x="2304" y="2850"/>
                    </a:cubicBezTo>
                    <a:cubicBezTo>
                      <a:pt x="2243" y="2875"/>
                      <a:pt x="2179" y="2894"/>
                      <a:pt x="2112" y="2907"/>
                    </a:cubicBezTo>
                    <a:cubicBezTo>
                      <a:pt x="2038" y="2919"/>
                      <a:pt x="2038" y="2919"/>
                      <a:pt x="2038" y="2919"/>
                    </a:cubicBezTo>
                    <a:cubicBezTo>
                      <a:pt x="1486" y="2984"/>
                      <a:pt x="986" y="2590"/>
                      <a:pt x="921" y="2038"/>
                    </a:cubicBezTo>
                    <a:cubicBezTo>
                      <a:pt x="902" y="1876"/>
                      <a:pt x="923" y="1718"/>
                      <a:pt x="975" y="1574"/>
                    </a:cubicBezTo>
                    <a:cubicBezTo>
                      <a:pt x="915" y="1519"/>
                      <a:pt x="855" y="1464"/>
                      <a:pt x="795" y="1409"/>
                    </a:cubicBezTo>
                    <a:cubicBezTo>
                      <a:pt x="781" y="1388"/>
                      <a:pt x="762" y="1378"/>
                      <a:pt x="741" y="13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DC51912-92BB-4D50-8411-3966A2C52E82}"/>
              </a:ext>
            </a:extLst>
          </p:cNvPr>
          <p:cNvCxnSpPr>
            <a:cxnSpLocks/>
            <a:stCxn id="242" idx="6"/>
            <a:endCxn id="237" idx="0"/>
          </p:cNvCxnSpPr>
          <p:nvPr/>
        </p:nvCxnSpPr>
        <p:spPr>
          <a:xfrm>
            <a:off x="1182815" y="3091369"/>
            <a:ext cx="0" cy="7647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C86545F8-98A4-4889-A0B2-08869BC5EAA6}"/>
              </a:ext>
            </a:extLst>
          </p:cNvPr>
          <p:cNvGrpSpPr/>
          <p:nvPr/>
        </p:nvGrpSpPr>
        <p:grpSpPr>
          <a:xfrm>
            <a:off x="2521494" y="1037717"/>
            <a:ext cx="1848191" cy="2053652"/>
            <a:chOff x="3544077" y="1383622"/>
            <a:chExt cx="2464255" cy="2738203"/>
          </a:xfrm>
        </p:grpSpPr>
        <p:sp>
          <p:nvSpPr>
            <p:cNvPr id="251" name="Freeform: Shape 26">
              <a:extLst>
                <a:ext uri="{FF2B5EF4-FFF2-40B4-BE49-F238E27FC236}">
                  <a16:creationId xmlns:a16="http://schemas.microsoft.com/office/drawing/2014/main" id="{15C25973-23A8-4721-88FD-B28E0450464F}"/>
                </a:ext>
              </a:extLst>
            </p:cNvPr>
            <p:cNvSpPr/>
            <p:nvPr/>
          </p:nvSpPr>
          <p:spPr>
            <a:xfrm>
              <a:off x="3544077" y="1820057"/>
              <a:ext cx="2464255" cy="2301768"/>
            </a:xfrm>
            <a:custGeom>
              <a:avLst/>
              <a:gdLst>
                <a:gd name="connsiteX0" fmla="*/ 0 w 2464255"/>
                <a:gd name="connsiteY0" fmla="*/ 0 h 2301768"/>
                <a:gd name="connsiteX1" fmla="*/ 1232127 w 2464255"/>
                <a:gd name="connsiteY1" fmla="*/ 441198 h 2301768"/>
                <a:gd name="connsiteX2" fmla="*/ 2464254 w 2464255"/>
                <a:gd name="connsiteY2" fmla="*/ 0 h 2301768"/>
                <a:gd name="connsiteX3" fmla="*/ 2464255 w 2464255"/>
                <a:gd name="connsiteY3" fmla="*/ 0 h 2301768"/>
                <a:gd name="connsiteX4" fmla="*/ 2464255 w 2464255"/>
                <a:gd name="connsiteY4" fmla="*/ 1860570 h 2301768"/>
                <a:gd name="connsiteX5" fmla="*/ 2464254 w 2464255"/>
                <a:gd name="connsiteY5" fmla="*/ 1860570 h 2301768"/>
                <a:gd name="connsiteX6" fmla="*/ 1232127 w 2464255"/>
                <a:gd name="connsiteY6" fmla="*/ 2301768 h 2301768"/>
                <a:gd name="connsiteX7" fmla="*/ 0 w 2464255"/>
                <a:gd name="connsiteY7" fmla="*/ 1860570 h 230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4255" h="2301768">
                  <a:moveTo>
                    <a:pt x="0" y="0"/>
                  </a:moveTo>
                  <a:cubicBezTo>
                    <a:pt x="0" y="243667"/>
                    <a:pt x="551642" y="441198"/>
                    <a:pt x="1232127" y="441198"/>
                  </a:cubicBezTo>
                  <a:cubicBezTo>
                    <a:pt x="1912612" y="441198"/>
                    <a:pt x="2464254" y="243667"/>
                    <a:pt x="2464254" y="0"/>
                  </a:cubicBezTo>
                  <a:lnTo>
                    <a:pt x="2464255" y="0"/>
                  </a:lnTo>
                  <a:lnTo>
                    <a:pt x="2464255" y="1860570"/>
                  </a:lnTo>
                  <a:lnTo>
                    <a:pt x="2464254" y="1860570"/>
                  </a:lnTo>
                  <a:cubicBezTo>
                    <a:pt x="2464254" y="2104237"/>
                    <a:pt x="1912612" y="2301768"/>
                    <a:pt x="1232127" y="2301768"/>
                  </a:cubicBezTo>
                  <a:cubicBezTo>
                    <a:pt x="551642" y="2301768"/>
                    <a:pt x="0" y="2104237"/>
                    <a:pt x="0" y="18605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D216034B-701A-435D-A263-25648937A389}"/>
                </a:ext>
              </a:extLst>
            </p:cNvPr>
            <p:cNvSpPr/>
            <p:nvPr/>
          </p:nvSpPr>
          <p:spPr>
            <a:xfrm>
              <a:off x="3544077" y="1383622"/>
              <a:ext cx="2464254" cy="8823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CDC3D0C8-BB9B-4EF8-9F9D-95D29BA749EE}"/>
                </a:ext>
              </a:extLst>
            </p:cNvPr>
            <p:cNvSpPr txBox="1"/>
            <p:nvPr/>
          </p:nvSpPr>
          <p:spPr>
            <a:xfrm>
              <a:off x="3864186" y="1505468"/>
              <a:ext cx="1824036" cy="6672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File based </a:t>
              </a:r>
              <a:b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</a:b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CAD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81875F4-77BA-4D00-86D1-ECF87EDA5054}"/>
                </a:ext>
              </a:extLst>
            </p:cNvPr>
            <p:cNvSpPr txBox="1"/>
            <p:nvPr/>
          </p:nvSpPr>
          <p:spPr>
            <a:xfrm>
              <a:off x="3960229" y="3060528"/>
              <a:ext cx="1631950" cy="76452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Mechanical</a:t>
              </a:r>
              <a:b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</a:b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Engineer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7C6B297-339D-4C63-AB4F-4CC75671E3DD}"/>
                </a:ext>
              </a:extLst>
            </p:cNvPr>
            <p:cNvGrpSpPr/>
            <p:nvPr/>
          </p:nvGrpSpPr>
          <p:grpSpPr>
            <a:xfrm>
              <a:off x="4454303" y="2370664"/>
              <a:ext cx="643802" cy="655476"/>
              <a:chOff x="4051301" y="3101843"/>
              <a:chExt cx="700087" cy="712783"/>
            </a:xfrm>
            <a:solidFill>
              <a:schemeClr val="tx1"/>
            </a:solidFill>
          </p:grpSpPr>
          <p:sp>
            <p:nvSpPr>
              <p:cNvPr id="256" name="Freeform 5">
                <a:extLst>
                  <a:ext uri="{FF2B5EF4-FFF2-40B4-BE49-F238E27FC236}">
                    <a16:creationId xmlns:a16="http://schemas.microsoft.com/office/drawing/2014/main" id="{830DA5B0-D19A-4C0D-BE0B-DA3DADCE6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1301" y="3101843"/>
                <a:ext cx="690563" cy="711201"/>
              </a:xfrm>
              <a:custGeom>
                <a:avLst/>
                <a:gdLst>
                  <a:gd name="T0" fmla="*/ 3492 w 3800"/>
                  <a:gd name="T1" fmla="*/ 2604 h 3904"/>
                  <a:gd name="T2" fmla="*/ 3085 w 3800"/>
                  <a:gd name="T3" fmla="*/ 2553 h 3904"/>
                  <a:gd name="T4" fmla="*/ 2993 w 3800"/>
                  <a:gd name="T5" fmla="*/ 2562 h 3904"/>
                  <a:gd name="T6" fmla="*/ 2025 w 3800"/>
                  <a:gd name="T7" fmla="*/ 1675 h 3904"/>
                  <a:gd name="T8" fmla="*/ 1273 w 3800"/>
                  <a:gd name="T9" fmla="*/ 915 h 3904"/>
                  <a:gd name="T10" fmla="*/ 1275 w 3800"/>
                  <a:gd name="T11" fmla="*/ 778 h 3904"/>
                  <a:gd name="T12" fmla="*/ 1113 w 3800"/>
                  <a:gd name="T13" fmla="*/ 254 h 3904"/>
                  <a:gd name="T14" fmla="*/ 1008 w 3800"/>
                  <a:gd name="T15" fmla="*/ 176 h 3904"/>
                  <a:gd name="T16" fmla="*/ 385 w 3800"/>
                  <a:gd name="T17" fmla="*/ 165 h 3904"/>
                  <a:gd name="T18" fmla="*/ 360 w 3800"/>
                  <a:gd name="T19" fmla="*/ 205 h 3904"/>
                  <a:gd name="T20" fmla="*/ 673 w 3800"/>
                  <a:gd name="T21" fmla="*/ 406 h 3904"/>
                  <a:gd name="T22" fmla="*/ 691 w 3800"/>
                  <a:gd name="T23" fmla="*/ 777 h 3904"/>
                  <a:gd name="T24" fmla="*/ 355 w 3800"/>
                  <a:gd name="T25" fmla="*/ 888 h 3904"/>
                  <a:gd name="T26" fmla="*/ 42 w 3800"/>
                  <a:gd name="T27" fmla="*/ 692 h 3904"/>
                  <a:gd name="T28" fmla="*/ 17 w 3800"/>
                  <a:gd name="T29" fmla="*/ 732 h 3904"/>
                  <a:gd name="T30" fmla="*/ 308 w 3800"/>
                  <a:gd name="T31" fmla="*/ 1299 h 3904"/>
                  <a:gd name="T32" fmla="*/ 714 w 3800"/>
                  <a:gd name="T33" fmla="*/ 1351 h 3904"/>
                  <a:gd name="T34" fmla="*/ 807 w 3800"/>
                  <a:gd name="T35" fmla="*/ 1342 h 3904"/>
                  <a:gd name="T36" fmla="*/ 1774 w 3800"/>
                  <a:gd name="T37" fmla="*/ 2228 h 3904"/>
                  <a:gd name="T38" fmla="*/ 2526 w 3800"/>
                  <a:gd name="T39" fmla="*/ 2989 h 3904"/>
                  <a:gd name="T40" fmla="*/ 2525 w 3800"/>
                  <a:gd name="T41" fmla="*/ 3126 h 3904"/>
                  <a:gd name="T42" fmla="*/ 2687 w 3800"/>
                  <a:gd name="T43" fmla="*/ 3649 h 3904"/>
                  <a:gd name="T44" fmla="*/ 2791 w 3800"/>
                  <a:gd name="T45" fmla="*/ 3728 h 3904"/>
                  <a:gd name="T46" fmla="*/ 3415 w 3800"/>
                  <a:gd name="T47" fmla="*/ 3739 h 3904"/>
                  <a:gd name="T48" fmla="*/ 3439 w 3800"/>
                  <a:gd name="T49" fmla="*/ 3699 h 3904"/>
                  <a:gd name="T50" fmla="*/ 3126 w 3800"/>
                  <a:gd name="T51" fmla="*/ 3498 h 3904"/>
                  <a:gd name="T52" fmla="*/ 3109 w 3800"/>
                  <a:gd name="T53" fmla="*/ 3127 h 3904"/>
                  <a:gd name="T54" fmla="*/ 3445 w 3800"/>
                  <a:gd name="T55" fmla="*/ 3016 h 3904"/>
                  <a:gd name="T56" fmla="*/ 3758 w 3800"/>
                  <a:gd name="T57" fmla="*/ 3212 h 3904"/>
                  <a:gd name="T58" fmla="*/ 3782 w 3800"/>
                  <a:gd name="T59" fmla="*/ 3172 h 3904"/>
                  <a:gd name="T60" fmla="*/ 3492 w 3800"/>
                  <a:gd name="T61" fmla="*/ 2604 h 3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00" h="3904">
                    <a:moveTo>
                      <a:pt x="3492" y="2604"/>
                    </a:moveTo>
                    <a:cubicBezTo>
                      <a:pt x="3347" y="2511"/>
                      <a:pt x="3194" y="2512"/>
                      <a:pt x="3085" y="2553"/>
                    </a:cubicBezTo>
                    <a:cubicBezTo>
                      <a:pt x="3053" y="2563"/>
                      <a:pt x="3023" y="2565"/>
                      <a:pt x="2993" y="2562"/>
                    </a:cubicBezTo>
                    <a:cubicBezTo>
                      <a:pt x="2025" y="1675"/>
                      <a:pt x="2025" y="1675"/>
                      <a:pt x="2025" y="1675"/>
                    </a:cubicBezTo>
                    <a:cubicBezTo>
                      <a:pt x="1273" y="915"/>
                      <a:pt x="1273" y="915"/>
                      <a:pt x="1273" y="915"/>
                    </a:cubicBezTo>
                    <a:cubicBezTo>
                      <a:pt x="1264" y="876"/>
                      <a:pt x="1263" y="835"/>
                      <a:pt x="1275" y="778"/>
                    </a:cubicBezTo>
                    <a:cubicBezTo>
                      <a:pt x="1309" y="619"/>
                      <a:pt x="1307" y="426"/>
                      <a:pt x="1113" y="254"/>
                    </a:cubicBezTo>
                    <a:cubicBezTo>
                      <a:pt x="1083" y="230"/>
                      <a:pt x="1009" y="186"/>
                      <a:pt x="1008" y="176"/>
                    </a:cubicBezTo>
                    <a:cubicBezTo>
                      <a:pt x="705" y="0"/>
                      <a:pt x="385" y="165"/>
                      <a:pt x="385" y="165"/>
                    </a:cubicBezTo>
                    <a:cubicBezTo>
                      <a:pt x="360" y="205"/>
                      <a:pt x="360" y="205"/>
                      <a:pt x="360" y="205"/>
                    </a:cubicBezTo>
                    <a:cubicBezTo>
                      <a:pt x="360" y="205"/>
                      <a:pt x="639" y="386"/>
                      <a:pt x="673" y="406"/>
                    </a:cubicBezTo>
                    <a:cubicBezTo>
                      <a:pt x="713" y="430"/>
                      <a:pt x="833" y="563"/>
                      <a:pt x="691" y="777"/>
                    </a:cubicBezTo>
                    <a:cubicBezTo>
                      <a:pt x="553" y="991"/>
                      <a:pt x="400" y="922"/>
                      <a:pt x="355" y="888"/>
                    </a:cubicBezTo>
                    <a:cubicBezTo>
                      <a:pt x="320" y="868"/>
                      <a:pt x="42" y="692"/>
                      <a:pt x="42" y="692"/>
                    </a:cubicBezTo>
                    <a:cubicBezTo>
                      <a:pt x="17" y="732"/>
                      <a:pt x="17" y="732"/>
                      <a:pt x="17" y="732"/>
                    </a:cubicBezTo>
                    <a:cubicBezTo>
                      <a:pt x="17" y="732"/>
                      <a:pt x="0" y="1103"/>
                      <a:pt x="308" y="1299"/>
                    </a:cubicBezTo>
                    <a:cubicBezTo>
                      <a:pt x="452" y="1393"/>
                      <a:pt x="606" y="1392"/>
                      <a:pt x="714" y="1351"/>
                    </a:cubicBezTo>
                    <a:cubicBezTo>
                      <a:pt x="747" y="1340"/>
                      <a:pt x="777" y="1339"/>
                      <a:pt x="807" y="1342"/>
                    </a:cubicBezTo>
                    <a:cubicBezTo>
                      <a:pt x="1774" y="2228"/>
                      <a:pt x="1774" y="2228"/>
                      <a:pt x="1774" y="2228"/>
                    </a:cubicBezTo>
                    <a:cubicBezTo>
                      <a:pt x="2526" y="2989"/>
                      <a:pt x="2526" y="2989"/>
                      <a:pt x="2526" y="2989"/>
                    </a:cubicBezTo>
                    <a:cubicBezTo>
                      <a:pt x="2535" y="3027"/>
                      <a:pt x="2536" y="3068"/>
                      <a:pt x="2525" y="3126"/>
                    </a:cubicBezTo>
                    <a:cubicBezTo>
                      <a:pt x="2491" y="3284"/>
                      <a:pt x="2492" y="3477"/>
                      <a:pt x="2687" y="3649"/>
                    </a:cubicBezTo>
                    <a:cubicBezTo>
                      <a:pt x="2717" y="3674"/>
                      <a:pt x="2791" y="3718"/>
                      <a:pt x="2791" y="3728"/>
                    </a:cubicBezTo>
                    <a:cubicBezTo>
                      <a:pt x="3094" y="3904"/>
                      <a:pt x="3415" y="3739"/>
                      <a:pt x="3415" y="3739"/>
                    </a:cubicBezTo>
                    <a:cubicBezTo>
                      <a:pt x="3439" y="3699"/>
                      <a:pt x="3439" y="3699"/>
                      <a:pt x="3439" y="3699"/>
                    </a:cubicBezTo>
                    <a:cubicBezTo>
                      <a:pt x="3439" y="3699"/>
                      <a:pt x="3161" y="3518"/>
                      <a:pt x="3126" y="3498"/>
                    </a:cubicBezTo>
                    <a:cubicBezTo>
                      <a:pt x="3086" y="3473"/>
                      <a:pt x="2967" y="3341"/>
                      <a:pt x="3109" y="3127"/>
                    </a:cubicBezTo>
                    <a:cubicBezTo>
                      <a:pt x="3246" y="2913"/>
                      <a:pt x="3400" y="2981"/>
                      <a:pt x="3445" y="3016"/>
                    </a:cubicBezTo>
                    <a:cubicBezTo>
                      <a:pt x="3480" y="3035"/>
                      <a:pt x="3758" y="3212"/>
                      <a:pt x="3758" y="3212"/>
                    </a:cubicBezTo>
                    <a:cubicBezTo>
                      <a:pt x="3782" y="3172"/>
                      <a:pt x="3782" y="3172"/>
                      <a:pt x="3782" y="3172"/>
                    </a:cubicBezTo>
                    <a:cubicBezTo>
                      <a:pt x="3782" y="3172"/>
                      <a:pt x="3800" y="2800"/>
                      <a:pt x="3492" y="26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57" name="Freeform 6">
                <a:extLst>
                  <a:ext uri="{FF2B5EF4-FFF2-40B4-BE49-F238E27FC236}">
                    <a16:creationId xmlns:a16="http://schemas.microsoft.com/office/drawing/2014/main" id="{6BBDDB28-0F58-42C8-B68C-BD92371BB9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2888" y="3116126"/>
                <a:ext cx="698500" cy="698500"/>
              </a:xfrm>
              <a:custGeom>
                <a:avLst/>
                <a:gdLst>
                  <a:gd name="T0" fmla="*/ 1748 w 3840"/>
                  <a:gd name="T1" fmla="*/ 13 h 3840"/>
                  <a:gd name="T2" fmla="*/ 1561 w 3840"/>
                  <a:gd name="T3" fmla="*/ 178 h 3840"/>
                  <a:gd name="T4" fmla="*/ 1492 w 3840"/>
                  <a:gd name="T5" fmla="*/ 439 h 3840"/>
                  <a:gd name="T6" fmla="*/ 1371 w 3840"/>
                  <a:gd name="T7" fmla="*/ 787 h 3840"/>
                  <a:gd name="T8" fmla="*/ 1905 w 3840"/>
                  <a:gd name="T9" fmla="*/ 914 h 3840"/>
                  <a:gd name="T10" fmla="*/ 2988 w 3840"/>
                  <a:gd name="T11" fmla="*/ 2344 h 3840"/>
                  <a:gd name="T12" fmla="*/ 3402 w 3840"/>
                  <a:gd name="T13" fmla="*/ 2348 h 3840"/>
                  <a:gd name="T14" fmla="*/ 3493 w 3840"/>
                  <a:gd name="T15" fmla="*/ 2278 h 3840"/>
                  <a:gd name="T16" fmla="*/ 3807 w 3840"/>
                  <a:gd name="T17" fmla="*/ 2181 h 3840"/>
                  <a:gd name="T18" fmla="*/ 3840 w 3840"/>
                  <a:gd name="T19" fmla="*/ 1927 h 3840"/>
                  <a:gd name="T20" fmla="*/ 3827 w 3840"/>
                  <a:gd name="T21" fmla="*/ 1749 h 3840"/>
                  <a:gd name="T22" fmla="*/ 3662 w 3840"/>
                  <a:gd name="T23" fmla="*/ 1561 h 3840"/>
                  <a:gd name="T24" fmla="*/ 3401 w 3840"/>
                  <a:gd name="T25" fmla="*/ 1492 h 3840"/>
                  <a:gd name="T26" fmla="*/ 3279 w 3840"/>
                  <a:gd name="T27" fmla="*/ 1069 h 3840"/>
                  <a:gd name="T28" fmla="*/ 3421 w 3840"/>
                  <a:gd name="T29" fmla="*/ 926 h 3840"/>
                  <a:gd name="T30" fmla="*/ 3282 w 3840"/>
                  <a:gd name="T31" fmla="*/ 567 h 3840"/>
                  <a:gd name="T32" fmla="*/ 3074 w 3840"/>
                  <a:gd name="T33" fmla="*/ 401 h 3840"/>
                  <a:gd name="T34" fmla="*/ 2778 w 3840"/>
                  <a:gd name="T35" fmla="*/ 554 h 3840"/>
                  <a:gd name="T36" fmla="*/ 2692 w 3840"/>
                  <a:gd name="T37" fmla="*/ 585 h 3840"/>
                  <a:gd name="T38" fmla="*/ 2279 w 3840"/>
                  <a:gd name="T39" fmla="*/ 347 h 3840"/>
                  <a:gd name="T40" fmla="*/ 2181 w 3840"/>
                  <a:gd name="T41" fmla="*/ 33 h 3840"/>
                  <a:gd name="T42" fmla="*/ 1926 w 3840"/>
                  <a:gd name="T43" fmla="*/ 0 h 3840"/>
                  <a:gd name="T44" fmla="*/ 719 w 3840"/>
                  <a:gd name="T45" fmla="*/ 1384 h 3840"/>
                  <a:gd name="T46" fmla="*/ 356 w 3840"/>
                  <a:gd name="T47" fmla="*/ 1561 h 3840"/>
                  <a:gd name="T48" fmla="*/ 155 w 3840"/>
                  <a:gd name="T49" fmla="*/ 1561 h 3840"/>
                  <a:gd name="T50" fmla="*/ 0 w 3840"/>
                  <a:gd name="T51" fmla="*/ 1912 h 3840"/>
                  <a:gd name="T52" fmla="*/ 13 w 3840"/>
                  <a:gd name="T53" fmla="*/ 2091 h 3840"/>
                  <a:gd name="T54" fmla="*/ 178 w 3840"/>
                  <a:gd name="T55" fmla="*/ 2278 h 3840"/>
                  <a:gd name="T56" fmla="*/ 438 w 3840"/>
                  <a:gd name="T57" fmla="*/ 2347 h 3840"/>
                  <a:gd name="T58" fmla="*/ 569 w 3840"/>
                  <a:gd name="T59" fmla="*/ 2665 h 3840"/>
                  <a:gd name="T60" fmla="*/ 434 w 3840"/>
                  <a:gd name="T61" fmla="*/ 2898 h 3840"/>
                  <a:gd name="T62" fmla="*/ 557 w 3840"/>
                  <a:gd name="T63" fmla="*/ 3272 h 3840"/>
                  <a:gd name="T64" fmla="*/ 573 w 3840"/>
                  <a:gd name="T65" fmla="*/ 3288 h 3840"/>
                  <a:gd name="T66" fmla="*/ 923 w 3840"/>
                  <a:gd name="T67" fmla="*/ 3423 h 3840"/>
                  <a:gd name="T68" fmla="*/ 1069 w 3840"/>
                  <a:gd name="T69" fmla="*/ 3279 h 3840"/>
                  <a:gd name="T70" fmla="*/ 1561 w 3840"/>
                  <a:gd name="T71" fmla="*/ 3483 h 3840"/>
                  <a:gd name="T72" fmla="*/ 1561 w 3840"/>
                  <a:gd name="T73" fmla="*/ 3684 h 3840"/>
                  <a:gd name="T74" fmla="*/ 1912 w 3840"/>
                  <a:gd name="T75" fmla="*/ 3840 h 3840"/>
                  <a:gd name="T76" fmla="*/ 2091 w 3840"/>
                  <a:gd name="T77" fmla="*/ 3827 h 3840"/>
                  <a:gd name="T78" fmla="*/ 2279 w 3840"/>
                  <a:gd name="T79" fmla="*/ 3662 h 3840"/>
                  <a:gd name="T80" fmla="*/ 2348 w 3840"/>
                  <a:gd name="T81" fmla="*/ 3402 h 3840"/>
                  <a:gd name="T82" fmla="*/ 2400 w 3840"/>
                  <a:gd name="T83" fmla="*/ 3089 h 3840"/>
                  <a:gd name="T84" fmla="*/ 2112 w 3840"/>
                  <a:gd name="T85" fmla="*/ 2907 h 3840"/>
                  <a:gd name="T86" fmla="*/ 975 w 3840"/>
                  <a:gd name="T87" fmla="*/ 1574 h 3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40" h="3840">
                    <a:moveTo>
                      <a:pt x="1904" y="0"/>
                    </a:moveTo>
                    <a:cubicBezTo>
                      <a:pt x="1904" y="0"/>
                      <a:pt x="1904" y="0"/>
                      <a:pt x="1904" y="0"/>
                    </a:cubicBezTo>
                    <a:cubicBezTo>
                      <a:pt x="1853" y="1"/>
                      <a:pt x="1801" y="5"/>
                      <a:pt x="1748" y="13"/>
                    </a:cubicBezTo>
                    <a:cubicBezTo>
                      <a:pt x="1718" y="18"/>
                      <a:pt x="1689" y="24"/>
                      <a:pt x="1661" y="30"/>
                    </a:cubicBezTo>
                    <a:cubicBezTo>
                      <a:pt x="1606" y="43"/>
                      <a:pt x="1564" y="96"/>
                      <a:pt x="1562" y="152"/>
                    </a:cubicBezTo>
                    <a:cubicBezTo>
                      <a:pt x="1562" y="159"/>
                      <a:pt x="1561" y="167"/>
                      <a:pt x="1561" y="178"/>
                    </a:cubicBezTo>
                    <a:cubicBezTo>
                      <a:pt x="1562" y="240"/>
                      <a:pt x="1561" y="347"/>
                      <a:pt x="1561" y="347"/>
                    </a:cubicBezTo>
                    <a:cubicBezTo>
                      <a:pt x="1561" y="350"/>
                      <a:pt x="1561" y="354"/>
                      <a:pt x="1561" y="357"/>
                    </a:cubicBezTo>
                    <a:cubicBezTo>
                      <a:pt x="1556" y="397"/>
                      <a:pt x="1528" y="428"/>
                      <a:pt x="1492" y="439"/>
                    </a:cubicBezTo>
                    <a:cubicBezTo>
                      <a:pt x="1456" y="449"/>
                      <a:pt x="1420" y="461"/>
                      <a:pt x="1385" y="473"/>
                    </a:cubicBezTo>
                    <a:cubicBezTo>
                      <a:pt x="1393" y="529"/>
                      <a:pt x="1392" y="586"/>
                      <a:pt x="1382" y="641"/>
                    </a:cubicBezTo>
                    <a:cubicBezTo>
                      <a:pt x="1382" y="689"/>
                      <a:pt x="1358" y="739"/>
                      <a:pt x="1371" y="787"/>
                    </a:cubicBezTo>
                    <a:cubicBezTo>
                      <a:pt x="1432" y="852"/>
                      <a:pt x="1494" y="917"/>
                      <a:pt x="1556" y="982"/>
                    </a:cubicBezTo>
                    <a:cubicBezTo>
                      <a:pt x="1634" y="952"/>
                      <a:pt x="1716" y="931"/>
                      <a:pt x="1802" y="921"/>
                    </a:cubicBezTo>
                    <a:cubicBezTo>
                      <a:pt x="1837" y="917"/>
                      <a:pt x="1871" y="915"/>
                      <a:pt x="1905" y="914"/>
                    </a:cubicBezTo>
                    <a:cubicBezTo>
                      <a:pt x="2415" y="906"/>
                      <a:pt x="2858" y="1285"/>
                      <a:pt x="2919" y="1802"/>
                    </a:cubicBezTo>
                    <a:cubicBezTo>
                      <a:pt x="2937" y="1954"/>
                      <a:pt x="2920" y="2103"/>
                      <a:pt x="2874" y="2240"/>
                    </a:cubicBezTo>
                    <a:cubicBezTo>
                      <a:pt x="2912" y="2274"/>
                      <a:pt x="2950" y="2309"/>
                      <a:pt x="2988" y="2344"/>
                    </a:cubicBezTo>
                    <a:cubicBezTo>
                      <a:pt x="3014" y="2389"/>
                      <a:pt x="3065" y="2364"/>
                      <a:pt x="3104" y="2357"/>
                    </a:cubicBezTo>
                    <a:cubicBezTo>
                      <a:pt x="3201" y="2332"/>
                      <a:pt x="3302" y="2339"/>
                      <a:pt x="3395" y="2369"/>
                    </a:cubicBezTo>
                    <a:cubicBezTo>
                      <a:pt x="3397" y="2362"/>
                      <a:pt x="3400" y="2355"/>
                      <a:pt x="3402" y="2348"/>
                    </a:cubicBezTo>
                    <a:cubicBezTo>
                      <a:pt x="3402" y="2347"/>
                      <a:pt x="3402" y="2347"/>
                      <a:pt x="3402" y="2347"/>
                    </a:cubicBezTo>
                    <a:cubicBezTo>
                      <a:pt x="3413" y="2311"/>
                      <a:pt x="3444" y="2284"/>
                      <a:pt x="3483" y="2279"/>
                    </a:cubicBezTo>
                    <a:cubicBezTo>
                      <a:pt x="3487" y="2279"/>
                      <a:pt x="3490" y="2278"/>
                      <a:pt x="3493" y="2278"/>
                    </a:cubicBezTo>
                    <a:cubicBezTo>
                      <a:pt x="3662" y="2278"/>
                      <a:pt x="3662" y="2278"/>
                      <a:pt x="3662" y="2278"/>
                    </a:cubicBezTo>
                    <a:cubicBezTo>
                      <a:pt x="3668" y="2278"/>
                      <a:pt x="3676" y="2279"/>
                      <a:pt x="3684" y="2278"/>
                    </a:cubicBezTo>
                    <a:cubicBezTo>
                      <a:pt x="3741" y="2277"/>
                      <a:pt x="3793" y="2235"/>
                      <a:pt x="3807" y="2181"/>
                    </a:cubicBezTo>
                    <a:cubicBezTo>
                      <a:pt x="3828" y="2099"/>
                      <a:pt x="3839" y="2014"/>
                      <a:pt x="3840" y="1928"/>
                    </a:cubicBezTo>
                    <a:cubicBezTo>
                      <a:pt x="3840" y="1928"/>
                      <a:pt x="3840" y="1928"/>
                      <a:pt x="3840" y="1928"/>
                    </a:cubicBezTo>
                    <a:cubicBezTo>
                      <a:pt x="3840" y="1927"/>
                      <a:pt x="3840" y="1927"/>
                      <a:pt x="3840" y="1927"/>
                    </a:cubicBezTo>
                    <a:cubicBezTo>
                      <a:pt x="3840" y="1905"/>
                      <a:pt x="3840" y="1905"/>
                      <a:pt x="3840" y="1905"/>
                    </a:cubicBezTo>
                    <a:cubicBezTo>
                      <a:pt x="3840" y="1904"/>
                      <a:pt x="3840" y="1904"/>
                      <a:pt x="3840" y="1904"/>
                    </a:cubicBezTo>
                    <a:cubicBezTo>
                      <a:pt x="3839" y="1853"/>
                      <a:pt x="3835" y="1801"/>
                      <a:pt x="3827" y="1749"/>
                    </a:cubicBezTo>
                    <a:cubicBezTo>
                      <a:pt x="3822" y="1718"/>
                      <a:pt x="3816" y="1689"/>
                      <a:pt x="3810" y="1661"/>
                    </a:cubicBezTo>
                    <a:cubicBezTo>
                      <a:pt x="3797" y="1606"/>
                      <a:pt x="3744" y="1564"/>
                      <a:pt x="3688" y="1562"/>
                    </a:cubicBezTo>
                    <a:cubicBezTo>
                      <a:pt x="3681" y="1562"/>
                      <a:pt x="3672" y="1561"/>
                      <a:pt x="3662" y="1561"/>
                    </a:cubicBezTo>
                    <a:cubicBezTo>
                      <a:pt x="3600" y="1562"/>
                      <a:pt x="3493" y="1561"/>
                      <a:pt x="3493" y="1561"/>
                    </a:cubicBezTo>
                    <a:cubicBezTo>
                      <a:pt x="3490" y="1561"/>
                      <a:pt x="3486" y="1561"/>
                      <a:pt x="3483" y="1561"/>
                    </a:cubicBezTo>
                    <a:cubicBezTo>
                      <a:pt x="3443" y="1556"/>
                      <a:pt x="3412" y="1528"/>
                      <a:pt x="3401" y="1492"/>
                    </a:cubicBezTo>
                    <a:cubicBezTo>
                      <a:pt x="3367" y="1373"/>
                      <a:pt x="3320" y="1262"/>
                      <a:pt x="3261" y="1158"/>
                    </a:cubicBezTo>
                    <a:cubicBezTo>
                      <a:pt x="3264" y="1163"/>
                      <a:pt x="3267" y="1169"/>
                      <a:pt x="3270" y="1175"/>
                    </a:cubicBezTo>
                    <a:cubicBezTo>
                      <a:pt x="3252" y="1142"/>
                      <a:pt x="3255" y="1100"/>
                      <a:pt x="3279" y="1069"/>
                    </a:cubicBezTo>
                    <a:cubicBezTo>
                      <a:pt x="3281" y="1066"/>
                      <a:pt x="3284" y="1064"/>
                      <a:pt x="3286" y="1061"/>
                    </a:cubicBezTo>
                    <a:cubicBezTo>
                      <a:pt x="3405" y="942"/>
                      <a:pt x="3405" y="942"/>
                      <a:pt x="3405" y="942"/>
                    </a:cubicBezTo>
                    <a:cubicBezTo>
                      <a:pt x="3410" y="938"/>
                      <a:pt x="3415" y="932"/>
                      <a:pt x="3421" y="926"/>
                    </a:cubicBezTo>
                    <a:cubicBezTo>
                      <a:pt x="3460" y="885"/>
                      <a:pt x="3468" y="818"/>
                      <a:pt x="3439" y="770"/>
                    </a:cubicBezTo>
                    <a:cubicBezTo>
                      <a:pt x="3396" y="697"/>
                      <a:pt x="3343" y="630"/>
                      <a:pt x="3283" y="568"/>
                    </a:cubicBezTo>
                    <a:cubicBezTo>
                      <a:pt x="3282" y="567"/>
                      <a:pt x="3282" y="567"/>
                      <a:pt x="3282" y="567"/>
                    </a:cubicBezTo>
                    <a:cubicBezTo>
                      <a:pt x="3277" y="562"/>
                      <a:pt x="3272" y="557"/>
                      <a:pt x="3267" y="552"/>
                    </a:cubicBezTo>
                    <a:cubicBezTo>
                      <a:pt x="3230" y="516"/>
                      <a:pt x="3190" y="481"/>
                      <a:pt x="3147" y="450"/>
                    </a:cubicBezTo>
                    <a:cubicBezTo>
                      <a:pt x="3123" y="432"/>
                      <a:pt x="3098" y="416"/>
                      <a:pt x="3074" y="401"/>
                    </a:cubicBezTo>
                    <a:cubicBezTo>
                      <a:pt x="3026" y="371"/>
                      <a:pt x="2958" y="378"/>
                      <a:pt x="2917" y="417"/>
                    </a:cubicBezTo>
                    <a:cubicBezTo>
                      <a:pt x="2912" y="421"/>
                      <a:pt x="2906" y="427"/>
                      <a:pt x="2898" y="435"/>
                    </a:cubicBezTo>
                    <a:cubicBezTo>
                      <a:pt x="2872" y="461"/>
                      <a:pt x="2778" y="554"/>
                      <a:pt x="2778" y="554"/>
                    </a:cubicBezTo>
                    <a:cubicBezTo>
                      <a:pt x="2776" y="556"/>
                      <a:pt x="2774" y="559"/>
                      <a:pt x="2771" y="561"/>
                    </a:cubicBezTo>
                    <a:cubicBezTo>
                      <a:pt x="2740" y="585"/>
                      <a:pt x="2698" y="587"/>
                      <a:pt x="2665" y="570"/>
                    </a:cubicBezTo>
                    <a:cubicBezTo>
                      <a:pt x="2674" y="574"/>
                      <a:pt x="2683" y="580"/>
                      <a:pt x="2692" y="585"/>
                    </a:cubicBezTo>
                    <a:cubicBezTo>
                      <a:pt x="2584" y="523"/>
                      <a:pt x="2469" y="473"/>
                      <a:pt x="2348" y="438"/>
                    </a:cubicBezTo>
                    <a:cubicBezTo>
                      <a:pt x="2312" y="428"/>
                      <a:pt x="2284" y="396"/>
                      <a:pt x="2279" y="357"/>
                    </a:cubicBezTo>
                    <a:cubicBezTo>
                      <a:pt x="2279" y="353"/>
                      <a:pt x="2279" y="350"/>
                      <a:pt x="2279" y="347"/>
                    </a:cubicBezTo>
                    <a:cubicBezTo>
                      <a:pt x="2279" y="178"/>
                      <a:pt x="2279" y="178"/>
                      <a:pt x="2279" y="178"/>
                    </a:cubicBezTo>
                    <a:cubicBezTo>
                      <a:pt x="2279" y="172"/>
                      <a:pt x="2279" y="164"/>
                      <a:pt x="2279" y="156"/>
                    </a:cubicBezTo>
                    <a:cubicBezTo>
                      <a:pt x="2277" y="99"/>
                      <a:pt x="2235" y="47"/>
                      <a:pt x="2181" y="33"/>
                    </a:cubicBezTo>
                    <a:cubicBezTo>
                      <a:pt x="2099" y="12"/>
                      <a:pt x="2014" y="1"/>
                      <a:pt x="1928" y="0"/>
                    </a:cubicBezTo>
                    <a:cubicBezTo>
                      <a:pt x="1928" y="0"/>
                      <a:pt x="1928" y="0"/>
                      <a:pt x="1928" y="0"/>
                    </a:cubicBezTo>
                    <a:cubicBezTo>
                      <a:pt x="1926" y="0"/>
                      <a:pt x="1926" y="0"/>
                      <a:pt x="1926" y="0"/>
                    </a:cubicBezTo>
                    <a:cubicBezTo>
                      <a:pt x="1904" y="0"/>
                      <a:pt x="1904" y="0"/>
                      <a:pt x="1904" y="0"/>
                    </a:cubicBezTo>
                    <a:close/>
                    <a:moveTo>
                      <a:pt x="741" y="1379"/>
                    </a:moveTo>
                    <a:cubicBezTo>
                      <a:pt x="734" y="1379"/>
                      <a:pt x="727" y="1381"/>
                      <a:pt x="719" y="1384"/>
                    </a:cubicBezTo>
                    <a:cubicBezTo>
                      <a:pt x="637" y="1408"/>
                      <a:pt x="551" y="1414"/>
                      <a:pt x="467" y="1401"/>
                    </a:cubicBezTo>
                    <a:cubicBezTo>
                      <a:pt x="456" y="1431"/>
                      <a:pt x="447" y="1462"/>
                      <a:pt x="438" y="1493"/>
                    </a:cubicBezTo>
                    <a:cubicBezTo>
                      <a:pt x="427" y="1529"/>
                      <a:pt x="396" y="1556"/>
                      <a:pt x="356" y="1561"/>
                    </a:cubicBezTo>
                    <a:cubicBezTo>
                      <a:pt x="353" y="1561"/>
                      <a:pt x="350" y="1561"/>
                      <a:pt x="347" y="1561"/>
                    </a:cubicBezTo>
                    <a:cubicBezTo>
                      <a:pt x="178" y="1561"/>
                      <a:pt x="178" y="1561"/>
                      <a:pt x="178" y="1561"/>
                    </a:cubicBezTo>
                    <a:cubicBezTo>
                      <a:pt x="172" y="1561"/>
                      <a:pt x="164" y="1561"/>
                      <a:pt x="155" y="1561"/>
                    </a:cubicBezTo>
                    <a:cubicBezTo>
                      <a:pt x="99" y="1563"/>
                      <a:pt x="46" y="1605"/>
                      <a:pt x="33" y="1660"/>
                    </a:cubicBezTo>
                    <a:cubicBezTo>
                      <a:pt x="12" y="1741"/>
                      <a:pt x="1" y="1826"/>
                      <a:pt x="0" y="1912"/>
                    </a:cubicBezTo>
                    <a:cubicBezTo>
                      <a:pt x="0" y="1912"/>
                      <a:pt x="0" y="1912"/>
                      <a:pt x="0" y="1912"/>
                    </a:cubicBezTo>
                    <a:cubicBezTo>
                      <a:pt x="0" y="1913"/>
                      <a:pt x="0" y="1913"/>
                      <a:pt x="0" y="1913"/>
                    </a:cubicBezTo>
                    <a:cubicBezTo>
                      <a:pt x="0" y="1936"/>
                      <a:pt x="0" y="1936"/>
                      <a:pt x="0" y="1936"/>
                    </a:cubicBezTo>
                    <a:cubicBezTo>
                      <a:pt x="1" y="1987"/>
                      <a:pt x="5" y="2039"/>
                      <a:pt x="13" y="2091"/>
                    </a:cubicBezTo>
                    <a:cubicBezTo>
                      <a:pt x="18" y="2122"/>
                      <a:pt x="24" y="2151"/>
                      <a:pt x="30" y="2178"/>
                    </a:cubicBezTo>
                    <a:cubicBezTo>
                      <a:pt x="43" y="2233"/>
                      <a:pt x="96" y="2276"/>
                      <a:pt x="152" y="2278"/>
                    </a:cubicBezTo>
                    <a:cubicBezTo>
                      <a:pt x="159" y="2278"/>
                      <a:pt x="167" y="2278"/>
                      <a:pt x="178" y="2278"/>
                    </a:cubicBezTo>
                    <a:cubicBezTo>
                      <a:pt x="239" y="2278"/>
                      <a:pt x="347" y="2279"/>
                      <a:pt x="347" y="2279"/>
                    </a:cubicBezTo>
                    <a:cubicBezTo>
                      <a:pt x="350" y="2279"/>
                      <a:pt x="353" y="2279"/>
                      <a:pt x="357" y="2279"/>
                    </a:cubicBezTo>
                    <a:cubicBezTo>
                      <a:pt x="396" y="2284"/>
                      <a:pt x="427" y="2311"/>
                      <a:pt x="438" y="2347"/>
                    </a:cubicBezTo>
                    <a:cubicBezTo>
                      <a:pt x="438" y="2347"/>
                      <a:pt x="438" y="2348"/>
                      <a:pt x="439" y="2348"/>
                    </a:cubicBezTo>
                    <a:cubicBezTo>
                      <a:pt x="472" y="2463"/>
                      <a:pt x="518" y="2573"/>
                      <a:pt x="575" y="2674"/>
                    </a:cubicBezTo>
                    <a:cubicBezTo>
                      <a:pt x="573" y="2671"/>
                      <a:pt x="571" y="2668"/>
                      <a:pt x="569" y="2665"/>
                    </a:cubicBezTo>
                    <a:cubicBezTo>
                      <a:pt x="587" y="2698"/>
                      <a:pt x="585" y="2740"/>
                      <a:pt x="560" y="2771"/>
                    </a:cubicBezTo>
                    <a:cubicBezTo>
                      <a:pt x="558" y="2774"/>
                      <a:pt x="556" y="2777"/>
                      <a:pt x="554" y="2779"/>
                    </a:cubicBezTo>
                    <a:cubicBezTo>
                      <a:pt x="434" y="2898"/>
                      <a:pt x="434" y="2898"/>
                      <a:pt x="434" y="2898"/>
                    </a:cubicBezTo>
                    <a:cubicBezTo>
                      <a:pt x="430" y="2903"/>
                      <a:pt x="425" y="2908"/>
                      <a:pt x="419" y="2914"/>
                    </a:cubicBezTo>
                    <a:cubicBezTo>
                      <a:pt x="380" y="2955"/>
                      <a:pt x="372" y="3022"/>
                      <a:pt x="401" y="3070"/>
                    </a:cubicBezTo>
                    <a:cubicBezTo>
                      <a:pt x="444" y="3143"/>
                      <a:pt x="497" y="3210"/>
                      <a:pt x="557" y="3272"/>
                    </a:cubicBezTo>
                    <a:cubicBezTo>
                      <a:pt x="557" y="3272"/>
                      <a:pt x="557" y="3272"/>
                      <a:pt x="557" y="3272"/>
                    </a:cubicBezTo>
                    <a:cubicBezTo>
                      <a:pt x="558" y="3273"/>
                      <a:pt x="558" y="3273"/>
                      <a:pt x="558" y="3273"/>
                    </a:cubicBezTo>
                    <a:cubicBezTo>
                      <a:pt x="563" y="3278"/>
                      <a:pt x="568" y="3283"/>
                      <a:pt x="573" y="3288"/>
                    </a:cubicBezTo>
                    <a:cubicBezTo>
                      <a:pt x="610" y="3324"/>
                      <a:pt x="650" y="3358"/>
                      <a:pt x="692" y="3390"/>
                    </a:cubicBezTo>
                    <a:cubicBezTo>
                      <a:pt x="717" y="3408"/>
                      <a:pt x="742" y="3424"/>
                      <a:pt x="766" y="3439"/>
                    </a:cubicBezTo>
                    <a:cubicBezTo>
                      <a:pt x="814" y="3469"/>
                      <a:pt x="882" y="3462"/>
                      <a:pt x="923" y="3423"/>
                    </a:cubicBezTo>
                    <a:cubicBezTo>
                      <a:pt x="928" y="3419"/>
                      <a:pt x="934" y="3413"/>
                      <a:pt x="942" y="3405"/>
                    </a:cubicBezTo>
                    <a:cubicBezTo>
                      <a:pt x="1061" y="3286"/>
                      <a:pt x="1061" y="3286"/>
                      <a:pt x="1061" y="3286"/>
                    </a:cubicBezTo>
                    <a:cubicBezTo>
                      <a:pt x="1063" y="3284"/>
                      <a:pt x="1066" y="3281"/>
                      <a:pt x="1069" y="3279"/>
                    </a:cubicBezTo>
                    <a:cubicBezTo>
                      <a:pt x="1100" y="3254"/>
                      <a:pt x="1142" y="3252"/>
                      <a:pt x="1175" y="3270"/>
                    </a:cubicBezTo>
                    <a:cubicBezTo>
                      <a:pt x="1275" y="3325"/>
                      <a:pt x="1381" y="3370"/>
                      <a:pt x="1492" y="3402"/>
                    </a:cubicBezTo>
                    <a:cubicBezTo>
                      <a:pt x="1528" y="3413"/>
                      <a:pt x="1556" y="3444"/>
                      <a:pt x="1561" y="3483"/>
                    </a:cubicBezTo>
                    <a:cubicBezTo>
                      <a:pt x="1561" y="3487"/>
                      <a:pt x="1561" y="3490"/>
                      <a:pt x="1561" y="3493"/>
                    </a:cubicBezTo>
                    <a:cubicBezTo>
                      <a:pt x="1561" y="3662"/>
                      <a:pt x="1561" y="3662"/>
                      <a:pt x="1561" y="3662"/>
                    </a:cubicBezTo>
                    <a:cubicBezTo>
                      <a:pt x="1561" y="3668"/>
                      <a:pt x="1561" y="3676"/>
                      <a:pt x="1561" y="3684"/>
                    </a:cubicBezTo>
                    <a:cubicBezTo>
                      <a:pt x="1563" y="3741"/>
                      <a:pt x="1605" y="3793"/>
                      <a:pt x="1659" y="3807"/>
                    </a:cubicBezTo>
                    <a:cubicBezTo>
                      <a:pt x="1741" y="3827"/>
                      <a:pt x="1826" y="3839"/>
                      <a:pt x="1912" y="3840"/>
                    </a:cubicBezTo>
                    <a:cubicBezTo>
                      <a:pt x="1912" y="3840"/>
                      <a:pt x="1912" y="3840"/>
                      <a:pt x="1912" y="3840"/>
                    </a:cubicBezTo>
                    <a:cubicBezTo>
                      <a:pt x="1913" y="3840"/>
                      <a:pt x="1913" y="3840"/>
                      <a:pt x="1913" y="3840"/>
                    </a:cubicBezTo>
                    <a:cubicBezTo>
                      <a:pt x="1936" y="3840"/>
                      <a:pt x="1936" y="3840"/>
                      <a:pt x="1936" y="3840"/>
                    </a:cubicBezTo>
                    <a:cubicBezTo>
                      <a:pt x="1987" y="3839"/>
                      <a:pt x="2039" y="3835"/>
                      <a:pt x="2091" y="3827"/>
                    </a:cubicBezTo>
                    <a:cubicBezTo>
                      <a:pt x="2122" y="3822"/>
                      <a:pt x="2151" y="3817"/>
                      <a:pt x="2178" y="3810"/>
                    </a:cubicBezTo>
                    <a:cubicBezTo>
                      <a:pt x="2233" y="3797"/>
                      <a:pt x="2276" y="3744"/>
                      <a:pt x="2278" y="3688"/>
                    </a:cubicBezTo>
                    <a:cubicBezTo>
                      <a:pt x="2278" y="3681"/>
                      <a:pt x="2279" y="3673"/>
                      <a:pt x="2279" y="3662"/>
                    </a:cubicBezTo>
                    <a:cubicBezTo>
                      <a:pt x="2278" y="3599"/>
                      <a:pt x="2279" y="3493"/>
                      <a:pt x="2279" y="3493"/>
                    </a:cubicBezTo>
                    <a:cubicBezTo>
                      <a:pt x="2279" y="3490"/>
                      <a:pt x="2279" y="3486"/>
                      <a:pt x="2279" y="3483"/>
                    </a:cubicBezTo>
                    <a:cubicBezTo>
                      <a:pt x="2284" y="3443"/>
                      <a:pt x="2312" y="3412"/>
                      <a:pt x="2348" y="3402"/>
                    </a:cubicBezTo>
                    <a:cubicBezTo>
                      <a:pt x="2340" y="3404"/>
                      <a:pt x="2332" y="3406"/>
                      <a:pt x="2324" y="3408"/>
                    </a:cubicBezTo>
                    <a:cubicBezTo>
                      <a:pt x="2356" y="3399"/>
                      <a:pt x="2387" y="3390"/>
                      <a:pt x="2417" y="3379"/>
                    </a:cubicBezTo>
                    <a:cubicBezTo>
                      <a:pt x="2385" y="3287"/>
                      <a:pt x="2385" y="3186"/>
                      <a:pt x="2400" y="3089"/>
                    </a:cubicBezTo>
                    <a:cubicBezTo>
                      <a:pt x="2399" y="3040"/>
                      <a:pt x="2433" y="2981"/>
                      <a:pt x="2388" y="2942"/>
                    </a:cubicBezTo>
                    <a:cubicBezTo>
                      <a:pt x="2361" y="2911"/>
                      <a:pt x="2333" y="2880"/>
                      <a:pt x="2304" y="2850"/>
                    </a:cubicBezTo>
                    <a:cubicBezTo>
                      <a:pt x="2243" y="2875"/>
                      <a:pt x="2179" y="2894"/>
                      <a:pt x="2112" y="2907"/>
                    </a:cubicBezTo>
                    <a:cubicBezTo>
                      <a:pt x="2038" y="2919"/>
                      <a:pt x="2038" y="2919"/>
                      <a:pt x="2038" y="2919"/>
                    </a:cubicBezTo>
                    <a:cubicBezTo>
                      <a:pt x="1486" y="2984"/>
                      <a:pt x="986" y="2590"/>
                      <a:pt x="921" y="2038"/>
                    </a:cubicBezTo>
                    <a:cubicBezTo>
                      <a:pt x="902" y="1876"/>
                      <a:pt x="923" y="1718"/>
                      <a:pt x="975" y="1574"/>
                    </a:cubicBezTo>
                    <a:cubicBezTo>
                      <a:pt x="915" y="1519"/>
                      <a:pt x="855" y="1464"/>
                      <a:pt x="795" y="1409"/>
                    </a:cubicBezTo>
                    <a:cubicBezTo>
                      <a:pt x="781" y="1388"/>
                      <a:pt x="762" y="1378"/>
                      <a:pt x="741" y="13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FA1E45F-D678-4E9A-9D07-971D84A010E7}"/>
              </a:ext>
            </a:extLst>
          </p:cNvPr>
          <p:cNvCxnSpPr>
            <a:cxnSpLocks/>
          </p:cNvCxnSpPr>
          <p:nvPr/>
        </p:nvCxnSpPr>
        <p:spPr>
          <a:xfrm>
            <a:off x="3445589" y="3091369"/>
            <a:ext cx="0" cy="7647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431E60F-925B-439B-9F25-D1C92045207A}"/>
              </a:ext>
            </a:extLst>
          </p:cNvPr>
          <p:cNvGrpSpPr/>
          <p:nvPr/>
        </p:nvGrpSpPr>
        <p:grpSpPr>
          <a:xfrm>
            <a:off x="4784268" y="1037717"/>
            <a:ext cx="1848191" cy="2053652"/>
            <a:chOff x="6561109" y="1383622"/>
            <a:chExt cx="2464255" cy="2738203"/>
          </a:xfrm>
        </p:grpSpPr>
        <p:sp>
          <p:nvSpPr>
            <p:cNvPr id="260" name="Freeform: Shape 33">
              <a:extLst>
                <a:ext uri="{FF2B5EF4-FFF2-40B4-BE49-F238E27FC236}">
                  <a16:creationId xmlns:a16="http://schemas.microsoft.com/office/drawing/2014/main" id="{1B3F6056-9FC1-417D-8A35-7805ABAA1B7B}"/>
                </a:ext>
              </a:extLst>
            </p:cNvPr>
            <p:cNvSpPr/>
            <p:nvPr/>
          </p:nvSpPr>
          <p:spPr>
            <a:xfrm>
              <a:off x="6561109" y="1820057"/>
              <a:ext cx="2464255" cy="2301768"/>
            </a:xfrm>
            <a:custGeom>
              <a:avLst/>
              <a:gdLst>
                <a:gd name="connsiteX0" fmla="*/ 0 w 2464255"/>
                <a:gd name="connsiteY0" fmla="*/ 0 h 2301768"/>
                <a:gd name="connsiteX1" fmla="*/ 1232127 w 2464255"/>
                <a:gd name="connsiteY1" fmla="*/ 441198 h 2301768"/>
                <a:gd name="connsiteX2" fmla="*/ 2464254 w 2464255"/>
                <a:gd name="connsiteY2" fmla="*/ 0 h 2301768"/>
                <a:gd name="connsiteX3" fmla="*/ 2464255 w 2464255"/>
                <a:gd name="connsiteY3" fmla="*/ 0 h 2301768"/>
                <a:gd name="connsiteX4" fmla="*/ 2464255 w 2464255"/>
                <a:gd name="connsiteY4" fmla="*/ 1860570 h 2301768"/>
                <a:gd name="connsiteX5" fmla="*/ 2464254 w 2464255"/>
                <a:gd name="connsiteY5" fmla="*/ 1860570 h 2301768"/>
                <a:gd name="connsiteX6" fmla="*/ 1232127 w 2464255"/>
                <a:gd name="connsiteY6" fmla="*/ 2301768 h 2301768"/>
                <a:gd name="connsiteX7" fmla="*/ 0 w 2464255"/>
                <a:gd name="connsiteY7" fmla="*/ 1860570 h 230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4255" h="2301768">
                  <a:moveTo>
                    <a:pt x="0" y="0"/>
                  </a:moveTo>
                  <a:cubicBezTo>
                    <a:pt x="0" y="243667"/>
                    <a:pt x="551642" y="441198"/>
                    <a:pt x="1232127" y="441198"/>
                  </a:cubicBezTo>
                  <a:cubicBezTo>
                    <a:pt x="1912612" y="441198"/>
                    <a:pt x="2464254" y="243667"/>
                    <a:pt x="2464254" y="0"/>
                  </a:cubicBezTo>
                  <a:lnTo>
                    <a:pt x="2464255" y="0"/>
                  </a:lnTo>
                  <a:lnTo>
                    <a:pt x="2464255" y="1860570"/>
                  </a:lnTo>
                  <a:lnTo>
                    <a:pt x="2464254" y="1860570"/>
                  </a:lnTo>
                  <a:cubicBezTo>
                    <a:pt x="2464254" y="2104237"/>
                    <a:pt x="1912612" y="2301768"/>
                    <a:pt x="1232127" y="2301768"/>
                  </a:cubicBezTo>
                  <a:cubicBezTo>
                    <a:pt x="551642" y="2301768"/>
                    <a:pt x="0" y="2104237"/>
                    <a:pt x="0" y="18605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FBAC22D-6357-4F3A-9918-5AB4FB1D3074}"/>
                </a:ext>
              </a:extLst>
            </p:cNvPr>
            <p:cNvSpPr/>
            <p:nvPr/>
          </p:nvSpPr>
          <p:spPr>
            <a:xfrm>
              <a:off x="6561109" y="1383622"/>
              <a:ext cx="2464254" cy="8823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C4A9FC2D-AF14-485E-BDD0-97418DDB5323}"/>
                </a:ext>
              </a:extLst>
            </p:cNvPr>
            <p:cNvSpPr txBox="1"/>
            <p:nvPr/>
          </p:nvSpPr>
          <p:spPr>
            <a:xfrm>
              <a:off x="6881218" y="1505468"/>
              <a:ext cx="1824036" cy="6672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Design Sync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DD451CB-4E9F-4469-A3C7-2308599C5863}"/>
                </a:ext>
              </a:extLst>
            </p:cNvPr>
            <p:cNvSpPr txBox="1"/>
            <p:nvPr/>
          </p:nvSpPr>
          <p:spPr>
            <a:xfrm>
              <a:off x="6561109" y="3060528"/>
              <a:ext cx="2464254" cy="76452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Electronics/ Software Engineer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4" name="Freeform 10">
              <a:extLst>
                <a:ext uri="{FF2B5EF4-FFF2-40B4-BE49-F238E27FC236}">
                  <a16:creationId xmlns:a16="http://schemas.microsoft.com/office/drawing/2014/main" id="{683944DD-DAC4-4765-89B2-CC68C636F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927" y="2358540"/>
              <a:ext cx="276898" cy="623748"/>
            </a:xfrm>
            <a:custGeom>
              <a:avLst/>
              <a:gdLst>
                <a:gd name="T0" fmla="*/ 82 w 190"/>
                <a:gd name="T1" fmla="*/ 0 h 428"/>
                <a:gd name="T2" fmla="*/ 156 w 190"/>
                <a:gd name="T3" fmla="*/ 0 h 428"/>
                <a:gd name="T4" fmla="*/ 100 w 190"/>
                <a:gd name="T5" fmla="*/ 149 h 428"/>
                <a:gd name="T6" fmla="*/ 190 w 190"/>
                <a:gd name="T7" fmla="*/ 149 h 428"/>
                <a:gd name="T8" fmla="*/ 0 w 190"/>
                <a:gd name="T9" fmla="*/ 428 h 428"/>
                <a:gd name="T10" fmla="*/ 82 w 190"/>
                <a:gd name="T11" fmla="*/ 206 h 428"/>
                <a:gd name="T12" fmla="*/ 0 w 190"/>
                <a:gd name="T13" fmla="*/ 200 h 428"/>
                <a:gd name="T14" fmla="*/ 82 w 1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428">
                  <a:moveTo>
                    <a:pt x="82" y="0"/>
                  </a:moveTo>
                  <a:lnTo>
                    <a:pt x="156" y="0"/>
                  </a:lnTo>
                  <a:lnTo>
                    <a:pt x="100" y="149"/>
                  </a:lnTo>
                  <a:lnTo>
                    <a:pt x="190" y="149"/>
                  </a:lnTo>
                  <a:lnTo>
                    <a:pt x="0" y="428"/>
                  </a:lnTo>
                  <a:lnTo>
                    <a:pt x="82" y="206"/>
                  </a:lnTo>
                  <a:lnTo>
                    <a:pt x="0" y="20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73D3631-4992-426C-9272-662FEA5A9C76}"/>
                </a:ext>
              </a:extLst>
            </p:cNvPr>
            <p:cNvGrpSpPr/>
            <p:nvPr/>
          </p:nvGrpSpPr>
          <p:grpSpPr>
            <a:xfrm>
              <a:off x="7605179" y="2386540"/>
              <a:ext cx="780730" cy="575868"/>
              <a:chOff x="6405563" y="4822230"/>
              <a:chExt cx="992187" cy="731838"/>
            </a:xfrm>
            <a:solidFill>
              <a:schemeClr val="tx1"/>
            </a:solidFill>
          </p:grpSpPr>
          <p:sp>
            <p:nvSpPr>
              <p:cNvPr id="266" name="Freeform 14">
                <a:extLst>
                  <a:ext uri="{FF2B5EF4-FFF2-40B4-BE49-F238E27FC236}">
                    <a16:creationId xmlns:a16="http://schemas.microsoft.com/office/drawing/2014/main" id="{7CD795CB-B355-4CAE-AAA4-50EC2BE9D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1450" y="4822230"/>
                <a:ext cx="755650" cy="511175"/>
              </a:xfrm>
              <a:custGeom>
                <a:avLst/>
                <a:gdLst>
                  <a:gd name="T0" fmla="*/ 39 w 2411"/>
                  <a:gd name="T1" fmla="*/ 1630 h 1630"/>
                  <a:gd name="T2" fmla="*/ 2381 w 2411"/>
                  <a:gd name="T3" fmla="*/ 1630 h 1630"/>
                  <a:gd name="T4" fmla="*/ 2411 w 2411"/>
                  <a:gd name="T5" fmla="*/ 1591 h 1630"/>
                  <a:gd name="T6" fmla="*/ 2411 w 2411"/>
                  <a:gd name="T7" fmla="*/ 178 h 1630"/>
                  <a:gd name="T8" fmla="*/ 2233 w 2411"/>
                  <a:gd name="T9" fmla="*/ 0 h 1630"/>
                  <a:gd name="T10" fmla="*/ 177 w 2411"/>
                  <a:gd name="T11" fmla="*/ 0 h 1630"/>
                  <a:gd name="T12" fmla="*/ 0 w 2411"/>
                  <a:gd name="T13" fmla="*/ 178 h 1630"/>
                  <a:gd name="T14" fmla="*/ 0 w 2411"/>
                  <a:gd name="T15" fmla="*/ 1591 h 1630"/>
                  <a:gd name="T16" fmla="*/ 39 w 2411"/>
                  <a:gd name="T17" fmla="*/ 1630 h 1630"/>
                  <a:gd name="T18" fmla="*/ 158 w 2411"/>
                  <a:gd name="T19" fmla="*/ 198 h 1630"/>
                  <a:gd name="T20" fmla="*/ 197 w 2411"/>
                  <a:gd name="T21" fmla="*/ 168 h 1630"/>
                  <a:gd name="T22" fmla="*/ 2223 w 2411"/>
                  <a:gd name="T23" fmla="*/ 168 h 1630"/>
                  <a:gd name="T24" fmla="*/ 2253 w 2411"/>
                  <a:gd name="T25" fmla="*/ 198 h 1630"/>
                  <a:gd name="T26" fmla="*/ 2253 w 2411"/>
                  <a:gd name="T27" fmla="*/ 1433 h 1630"/>
                  <a:gd name="T28" fmla="*/ 2213 w 2411"/>
                  <a:gd name="T29" fmla="*/ 1462 h 1630"/>
                  <a:gd name="T30" fmla="*/ 197 w 2411"/>
                  <a:gd name="T31" fmla="*/ 1462 h 1630"/>
                  <a:gd name="T32" fmla="*/ 158 w 2411"/>
                  <a:gd name="T33" fmla="*/ 1433 h 1630"/>
                  <a:gd name="T34" fmla="*/ 158 w 2411"/>
                  <a:gd name="T35" fmla="*/ 198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1" h="1630">
                    <a:moveTo>
                      <a:pt x="39" y="1630"/>
                    </a:moveTo>
                    <a:cubicBezTo>
                      <a:pt x="2381" y="1630"/>
                      <a:pt x="2381" y="1630"/>
                      <a:pt x="2381" y="1630"/>
                    </a:cubicBezTo>
                    <a:cubicBezTo>
                      <a:pt x="2401" y="1630"/>
                      <a:pt x="2411" y="1611"/>
                      <a:pt x="2411" y="1591"/>
                    </a:cubicBezTo>
                    <a:cubicBezTo>
                      <a:pt x="2411" y="178"/>
                      <a:pt x="2411" y="178"/>
                      <a:pt x="2411" y="178"/>
                    </a:cubicBezTo>
                    <a:cubicBezTo>
                      <a:pt x="2411" y="79"/>
                      <a:pt x="2332" y="0"/>
                      <a:pt x="2233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79" y="0"/>
                      <a:pt x="0" y="79"/>
                      <a:pt x="0" y="178"/>
                    </a:cubicBezTo>
                    <a:cubicBezTo>
                      <a:pt x="0" y="1591"/>
                      <a:pt x="0" y="1591"/>
                      <a:pt x="0" y="1591"/>
                    </a:cubicBezTo>
                    <a:cubicBezTo>
                      <a:pt x="0" y="1611"/>
                      <a:pt x="19" y="1630"/>
                      <a:pt x="39" y="1630"/>
                    </a:cubicBezTo>
                    <a:close/>
                    <a:moveTo>
                      <a:pt x="158" y="198"/>
                    </a:moveTo>
                    <a:cubicBezTo>
                      <a:pt x="158" y="178"/>
                      <a:pt x="177" y="168"/>
                      <a:pt x="197" y="168"/>
                    </a:cubicBezTo>
                    <a:cubicBezTo>
                      <a:pt x="2223" y="168"/>
                      <a:pt x="2223" y="168"/>
                      <a:pt x="2223" y="168"/>
                    </a:cubicBezTo>
                    <a:cubicBezTo>
                      <a:pt x="2243" y="168"/>
                      <a:pt x="2253" y="178"/>
                      <a:pt x="2253" y="198"/>
                    </a:cubicBezTo>
                    <a:cubicBezTo>
                      <a:pt x="2253" y="1433"/>
                      <a:pt x="2253" y="1433"/>
                      <a:pt x="2253" y="1433"/>
                    </a:cubicBezTo>
                    <a:cubicBezTo>
                      <a:pt x="2253" y="1453"/>
                      <a:pt x="2233" y="1462"/>
                      <a:pt x="2213" y="1462"/>
                    </a:cubicBezTo>
                    <a:cubicBezTo>
                      <a:pt x="197" y="1462"/>
                      <a:pt x="197" y="1462"/>
                      <a:pt x="197" y="1462"/>
                    </a:cubicBezTo>
                    <a:cubicBezTo>
                      <a:pt x="177" y="1462"/>
                      <a:pt x="158" y="1453"/>
                      <a:pt x="158" y="1433"/>
                    </a:cubicBezTo>
                    <a:lnTo>
                      <a:pt x="158" y="1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67" name="Freeform 15">
                <a:extLst>
                  <a:ext uri="{FF2B5EF4-FFF2-40B4-BE49-F238E27FC236}">
                    <a16:creationId xmlns:a16="http://schemas.microsoft.com/office/drawing/2014/main" id="{607BE731-B5BA-4DFF-8A09-4445B9D287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5563" y="5352455"/>
                <a:ext cx="992187" cy="201613"/>
              </a:xfrm>
              <a:custGeom>
                <a:avLst/>
                <a:gdLst>
                  <a:gd name="T0" fmla="*/ 3152 w 3162"/>
                  <a:gd name="T1" fmla="*/ 504 h 642"/>
                  <a:gd name="T2" fmla="*/ 2846 w 3162"/>
                  <a:gd name="T3" fmla="*/ 29 h 642"/>
                  <a:gd name="T4" fmla="*/ 2787 w 3162"/>
                  <a:gd name="T5" fmla="*/ 0 h 642"/>
                  <a:gd name="T6" fmla="*/ 1581 w 3162"/>
                  <a:gd name="T7" fmla="*/ 0 h 642"/>
                  <a:gd name="T8" fmla="*/ 375 w 3162"/>
                  <a:gd name="T9" fmla="*/ 0 h 642"/>
                  <a:gd name="T10" fmla="*/ 316 w 3162"/>
                  <a:gd name="T11" fmla="*/ 29 h 642"/>
                  <a:gd name="T12" fmla="*/ 10 w 3162"/>
                  <a:gd name="T13" fmla="*/ 504 h 642"/>
                  <a:gd name="T14" fmla="*/ 0 w 3162"/>
                  <a:gd name="T15" fmla="*/ 543 h 642"/>
                  <a:gd name="T16" fmla="*/ 0 w 3162"/>
                  <a:gd name="T17" fmla="*/ 573 h 642"/>
                  <a:gd name="T18" fmla="*/ 69 w 3162"/>
                  <a:gd name="T19" fmla="*/ 642 h 642"/>
                  <a:gd name="T20" fmla="*/ 1581 w 3162"/>
                  <a:gd name="T21" fmla="*/ 642 h 642"/>
                  <a:gd name="T22" fmla="*/ 3093 w 3162"/>
                  <a:gd name="T23" fmla="*/ 642 h 642"/>
                  <a:gd name="T24" fmla="*/ 3162 w 3162"/>
                  <a:gd name="T25" fmla="*/ 573 h 642"/>
                  <a:gd name="T26" fmla="*/ 3162 w 3162"/>
                  <a:gd name="T27" fmla="*/ 543 h 642"/>
                  <a:gd name="T28" fmla="*/ 3152 w 3162"/>
                  <a:gd name="T29" fmla="*/ 504 h 642"/>
                  <a:gd name="T30" fmla="*/ 1927 w 3162"/>
                  <a:gd name="T31" fmla="*/ 484 h 642"/>
                  <a:gd name="T32" fmla="*/ 1581 w 3162"/>
                  <a:gd name="T33" fmla="*/ 484 h 642"/>
                  <a:gd name="T34" fmla="*/ 1235 w 3162"/>
                  <a:gd name="T35" fmla="*/ 484 h 642"/>
                  <a:gd name="T36" fmla="*/ 1215 w 3162"/>
                  <a:gd name="T37" fmla="*/ 464 h 642"/>
                  <a:gd name="T38" fmla="*/ 1235 w 3162"/>
                  <a:gd name="T39" fmla="*/ 375 h 642"/>
                  <a:gd name="T40" fmla="*/ 1245 w 3162"/>
                  <a:gd name="T41" fmla="*/ 365 h 642"/>
                  <a:gd name="T42" fmla="*/ 1581 w 3162"/>
                  <a:gd name="T43" fmla="*/ 365 h 642"/>
                  <a:gd name="T44" fmla="*/ 1917 w 3162"/>
                  <a:gd name="T45" fmla="*/ 365 h 642"/>
                  <a:gd name="T46" fmla="*/ 1927 w 3162"/>
                  <a:gd name="T47" fmla="*/ 375 h 642"/>
                  <a:gd name="T48" fmla="*/ 1947 w 3162"/>
                  <a:gd name="T49" fmla="*/ 464 h 642"/>
                  <a:gd name="T50" fmla="*/ 1927 w 3162"/>
                  <a:gd name="T51" fmla="*/ 484 h 642"/>
                  <a:gd name="T52" fmla="*/ 2757 w 3162"/>
                  <a:gd name="T53" fmla="*/ 296 h 642"/>
                  <a:gd name="T54" fmla="*/ 1581 w 3162"/>
                  <a:gd name="T55" fmla="*/ 296 h 642"/>
                  <a:gd name="T56" fmla="*/ 405 w 3162"/>
                  <a:gd name="T57" fmla="*/ 296 h 642"/>
                  <a:gd name="T58" fmla="*/ 385 w 3162"/>
                  <a:gd name="T59" fmla="*/ 257 h 642"/>
                  <a:gd name="T60" fmla="*/ 484 w 3162"/>
                  <a:gd name="T61" fmla="*/ 89 h 642"/>
                  <a:gd name="T62" fmla="*/ 504 w 3162"/>
                  <a:gd name="T63" fmla="*/ 79 h 642"/>
                  <a:gd name="T64" fmla="*/ 1581 w 3162"/>
                  <a:gd name="T65" fmla="*/ 79 h 642"/>
                  <a:gd name="T66" fmla="*/ 2658 w 3162"/>
                  <a:gd name="T67" fmla="*/ 79 h 642"/>
                  <a:gd name="T68" fmla="*/ 2678 w 3162"/>
                  <a:gd name="T69" fmla="*/ 89 h 642"/>
                  <a:gd name="T70" fmla="*/ 2777 w 3162"/>
                  <a:gd name="T71" fmla="*/ 257 h 642"/>
                  <a:gd name="T72" fmla="*/ 2757 w 3162"/>
                  <a:gd name="T73" fmla="*/ 296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162" h="642">
                    <a:moveTo>
                      <a:pt x="3152" y="504"/>
                    </a:moveTo>
                    <a:cubicBezTo>
                      <a:pt x="2846" y="29"/>
                      <a:pt x="2846" y="29"/>
                      <a:pt x="2846" y="29"/>
                    </a:cubicBezTo>
                    <a:cubicBezTo>
                      <a:pt x="2826" y="10"/>
                      <a:pt x="2806" y="0"/>
                      <a:pt x="2787" y="0"/>
                    </a:cubicBezTo>
                    <a:cubicBezTo>
                      <a:pt x="1581" y="0"/>
                      <a:pt x="1581" y="0"/>
                      <a:pt x="1581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56" y="0"/>
                      <a:pt x="336" y="10"/>
                      <a:pt x="316" y="29"/>
                    </a:cubicBezTo>
                    <a:cubicBezTo>
                      <a:pt x="10" y="504"/>
                      <a:pt x="10" y="504"/>
                      <a:pt x="10" y="504"/>
                    </a:cubicBezTo>
                    <a:cubicBezTo>
                      <a:pt x="0" y="514"/>
                      <a:pt x="0" y="523"/>
                      <a:pt x="0" y="543"/>
                    </a:cubicBezTo>
                    <a:cubicBezTo>
                      <a:pt x="0" y="573"/>
                      <a:pt x="0" y="573"/>
                      <a:pt x="0" y="573"/>
                    </a:cubicBezTo>
                    <a:cubicBezTo>
                      <a:pt x="0" y="612"/>
                      <a:pt x="30" y="642"/>
                      <a:pt x="69" y="642"/>
                    </a:cubicBezTo>
                    <a:cubicBezTo>
                      <a:pt x="1581" y="642"/>
                      <a:pt x="1581" y="642"/>
                      <a:pt x="1581" y="642"/>
                    </a:cubicBezTo>
                    <a:cubicBezTo>
                      <a:pt x="3093" y="642"/>
                      <a:pt x="3093" y="642"/>
                      <a:pt x="3093" y="642"/>
                    </a:cubicBezTo>
                    <a:cubicBezTo>
                      <a:pt x="3132" y="642"/>
                      <a:pt x="3162" y="612"/>
                      <a:pt x="3162" y="573"/>
                    </a:cubicBezTo>
                    <a:cubicBezTo>
                      <a:pt x="3162" y="543"/>
                      <a:pt x="3162" y="543"/>
                      <a:pt x="3162" y="543"/>
                    </a:cubicBezTo>
                    <a:cubicBezTo>
                      <a:pt x="3162" y="523"/>
                      <a:pt x="3162" y="514"/>
                      <a:pt x="3152" y="504"/>
                    </a:cubicBezTo>
                    <a:close/>
                    <a:moveTo>
                      <a:pt x="1927" y="484"/>
                    </a:moveTo>
                    <a:cubicBezTo>
                      <a:pt x="1581" y="484"/>
                      <a:pt x="1581" y="484"/>
                      <a:pt x="1581" y="484"/>
                    </a:cubicBezTo>
                    <a:cubicBezTo>
                      <a:pt x="1235" y="484"/>
                      <a:pt x="1235" y="484"/>
                      <a:pt x="1235" y="484"/>
                    </a:cubicBezTo>
                    <a:cubicBezTo>
                      <a:pt x="1225" y="484"/>
                      <a:pt x="1215" y="474"/>
                      <a:pt x="1215" y="464"/>
                    </a:cubicBezTo>
                    <a:cubicBezTo>
                      <a:pt x="1235" y="375"/>
                      <a:pt x="1235" y="375"/>
                      <a:pt x="1235" y="375"/>
                    </a:cubicBezTo>
                    <a:cubicBezTo>
                      <a:pt x="1235" y="365"/>
                      <a:pt x="1235" y="365"/>
                      <a:pt x="1245" y="365"/>
                    </a:cubicBezTo>
                    <a:cubicBezTo>
                      <a:pt x="1581" y="365"/>
                      <a:pt x="1581" y="365"/>
                      <a:pt x="1581" y="365"/>
                    </a:cubicBezTo>
                    <a:cubicBezTo>
                      <a:pt x="1917" y="365"/>
                      <a:pt x="1917" y="365"/>
                      <a:pt x="1917" y="365"/>
                    </a:cubicBezTo>
                    <a:cubicBezTo>
                      <a:pt x="1927" y="365"/>
                      <a:pt x="1927" y="365"/>
                      <a:pt x="1927" y="375"/>
                    </a:cubicBezTo>
                    <a:cubicBezTo>
                      <a:pt x="1947" y="464"/>
                      <a:pt x="1947" y="464"/>
                      <a:pt x="1947" y="464"/>
                    </a:cubicBezTo>
                    <a:cubicBezTo>
                      <a:pt x="1947" y="474"/>
                      <a:pt x="1937" y="484"/>
                      <a:pt x="1927" y="484"/>
                    </a:cubicBezTo>
                    <a:close/>
                    <a:moveTo>
                      <a:pt x="2757" y="296"/>
                    </a:moveTo>
                    <a:cubicBezTo>
                      <a:pt x="1581" y="296"/>
                      <a:pt x="1581" y="296"/>
                      <a:pt x="1581" y="296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385" y="296"/>
                      <a:pt x="375" y="276"/>
                      <a:pt x="385" y="257"/>
                    </a:cubicBezTo>
                    <a:cubicBezTo>
                      <a:pt x="484" y="89"/>
                      <a:pt x="484" y="89"/>
                      <a:pt x="484" y="89"/>
                    </a:cubicBezTo>
                    <a:cubicBezTo>
                      <a:pt x="484" y="79"/>
                      <a:pt x="494" y="79"/>
                      <a:pt x="504" y="79"/>
                    </a:cubicBezTo>
                    <a:cubicBezTo>
                      <a:pt x="1581" y="79"/>
                      <a:pt x="1581" y="79"/>
                      <a:pt x="1581" y="79"/>
                    </a:cubicBezTo>
                    <a:cubicBezTo>
                      <a:pt x="2658" y="79"/>
                      <a:pt x="2658" y="79"/>
                      <a:pt x="2658" y="79"/>
                    </a:cubicBezTo>
                    <a:cubicBezTo>
                      <a:pt x="2668" y="79"/>
                      <a:pt x="2678" y="79"/>
                      <a:pt x="2678" y="89"/>
                    </a:cubicBezTo>
                    <a:cubicBezTo>
                      <a:pt x="2777" y="257"/>
                      <a:pt x="2777" y="257"/>
                      <a:pt x="2777" y="257"/>
                    </a:cubicBezTo>
                    <a:cubicBezTo>
                      <a:pt x="2787" y="276"/>
                      <a:pt x="2777" y="296"/>
                      <a:pt x="2757" y="2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68" name="Freeform 16">
                <a:extLst>
                  <a:ext uri="{FF2B5EF4-FFF2-40B4-BE49-F238E27FC236}">
                    <a16:creationId xmlns:a16="http://schemas.microsoft.com/office/drawing/2014/main" id="{A69C261D-3EDB-4574-9396-1DD113DB66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34176" y="4911131"/>
                <a:ext cx="334962" cy="334963"/>
              </a:xfrm>
              <a:custGeom>
                <a:avLst/>
                <a:gdLst>
                  <a:gd name="T0" fmla="*/ 683 w 1067"/>
                  <a:gd name="T1" fmla="*/ 83 h 1068"/>
                  <a:gd name="T2" fmla="*/ 82 w 1067"/>
                  <a:gd name="T3" fmla="*/ 385 h 1068"/>
                  <a:gd name="T4" fmla="*/ 384 w 1067"/>
                  <a:gd name="T5" fmla="*/ 985 h 1068"/>
                  <a:gd name="T6" fmla="*/ 985 w 1067"/>
                  <a:gd name="T7" fmla="*/ 684 h 1068"/>
                  <a:gd name="T8" fmla="*/ 683 w 1067"/>
                  <a:gd name="T9" fmla="*/ 83 h 1068"/>
                  <a:gd name="T10" fmla="*/ 274 w 1067"/>
                  <a:gd name="T11" fmla="*/ 895 h 1068"/>
                  <a:gd name="T12" fmla="*/ 134 w 1067"/>
                  <a:gd name="T13" fmla="*/ 729 h 1068"/>
                  <a:gd name="T14" fmla="*/ 338 w 1067"/>
                  <a:gd name="T15" fmla="*/ 629 h 1068"/>
                  <a:gd name="T16" fmla="*/ 407 w 1067"/>
                  <a:gd name="T17" fmla="*/ 711 h 1068"/>
                  <a:gd name="T18" fmla="*/ 274 w 1067"/>
                  <a:gd name="T19" fmla="*/ 895 h 1068"/>
                  <a:gd name="T20" fmla="*/ 708 w 1067"/>
                  <a:gd name="T21" fmla="*/ 592 h 1068"/>
                  <a:gd name="T22" fmla="*/ 476 w 1067"/>
                  <a:gd name="T23" fmla="*/ 709 h 1068"/>
                  <a:gd name="T24" fmla="*/ 359 w 1067"/>
                  <a:gd name="T25" fmla="*/ 476 h 1068"/>
                  <a:gd name="T26" fmla="*/ 591 w 1067"/>
                  <a:gd name="T27" fmla="*/ 360 h 1068"/>
                  <a:gd name="T28" fmla="*/ 708 w 1067"/>
                  <a:gd name="T29" fmla="*/ 592 h 1068"/>
                  <a:gd name="T30" fmla="*/ 729 w 1067"/>
                  <a:gd name="T31" fmla="*/ 439 h 1068"/>
                  <a:gd name="T32" fmla="*/ 661 w 1067"/>
                  <a:gd name="T33" fmla="*/ 358 h 1068"/>
                  <a:gd name="T34" fmla="*/ 794 w 1067"/>
                  <a:gd name="T35" fmla="*/ 174 h 1068"/>
                  <a:gd name="T36" fmla="*/ 934 w 1067"/>
                  <a:gd name="T37" fmla="*/ 339 h 1068"/>
                  <a:gd name="T38" fmla="*/ 729 w 1067"/>
                  <a:gd name="T39" fmla="*/ 439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7" h="1068">
                    <a:moveTo>
                      <a:pt x="683" y="83"/>
                    </a:moveTo>
                    <a:cubicBezTo>
                      <a:pt x="434" y="0"/>
                      <a:pt x="165" y="136"/>
                      <a:pt x="82" y="385"/>
                    </a:cubicBezTo>
                    <a:cubicBezTo>
                      <a:pt x="0" y="634"/>
                      <a:pt x="135" y="903"/>
                      <a:pt x="384" y="985"/>
                    </a:cubicBezTo>
                    <a:cubicBezTo>
                      <a:pt x="634" y="1068"/>
                      <a:pt x="902" y="933"/>
                      <a:pt x="985" y="684"/>
                    </a:cubicBezTo>
                    <a:cubicBezTo>
                      <a:pt x="1067" y="434"/>
                      <a:pt x="932" y="165"/>
                      <a:pt x="683" y="83"/>
                    </a:cubicBezTo>
                    <a:close/>
                    <a:moveTo>
                      <a:pt x="274" y="895"/>
                    </a:moveTo>
                    <a:cubicBezTo>
                      <a:pt x="212" y="851"/>
                      <a:pt x="165" y="793"/>
                      <a:pt x="134" y="729"/>
                    </a:cubicBezTo>
                    <a:cubicBezTo>
                      <a:pt x="338" y="629"/>
                      <a:pt x="338" y="629"/>
                      <a:pt x="338" y="629"/>
                    </a:cubicBezTo>
                    <a:cubicBezTo>
                      <a:pt x="353" y="661"/>
                      <a:pt x="376" y="689"/>
                      <a:pt x="407" y="711"/>
                    </a:cubicBezTo>
                    <a:lnTo>
                      <a:pt x="274" y="895"/>
                    </a:lnTo>
                    <a:close/>
                    <a:moveTo>
                      <a:pt x="708" y="592"/>
                    </a:moveTo>
                    <a:cubicBezTo>
                      <a:pt x="676" y="688"/>
                      <a:pt x="572" y="741"/>
                      <a:pt x="476" y="709"/>
                    </a:cubicBezTo>
                    <a:cubicBezTo>
                      <a:pt x="379" y="677"/>
                      <a:pt x="327" y="573"/>
                      <a:pt x="359" y="476"/>
                    </a:cubicBezTo>
                    <a:cubicBezTo>
                      <a:pt x="391" y="380"/>
                      <a:pt x="495" y="328"/>
                      <a:pt x="591" y="360"/>
                    </a:cubicBezTo>
                    <a:cubicBezTo>
                      <a:pt x="688" y="392"/>
                      <a:pt x="740" y="496"/>
                      <a:pt x="708" y="592"/>
                    </a:cubicBezTo>
                    <a:close/>
                    <a:moveTo>
                      <a:pt x="729" y="439"/>
                    </a:moveTo>
                    <a:cubicBezTo>
                      <a:pt x="714" y="408"/>
                      <a:pt x="691" y="380"/>
                      <a:pt x="661" y="358"/>
                    </a:cubicBezTo>
                    <a:cubicBezTo>
                      <a:pt x="794" y="174"/>
                      <a:pt x="794" y="174"/>
                      <a:pt x="794" y="174"/>
                    </a:cubicBezTo>
                    <a:cubicBezTo>
                      <a:pt x="856" y="218"/>
                      <a:pt x="903" y="276"/>
                      <a:pt x="934" y="339"/>
                    </a:cubicBezTo>
                    <a:lnTo>
                      <a:pt x="72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69" name="Freeform 17">
                <a:extLst>
                  <a:ext uri="{FF2B5EF4-FFF2-40B4-BE49-F238E27FC236}">
                    <a16:creationId xmlns:a16="http://schemas.microsoft.com/office/drawing/2014/main" id="{730EF71A-518A-404F-BA29-FCD42E9068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51650" y="5027018"/>
                <a:ext cx="100012" cy="101600"/>
              </a:xfrm>
              <a:custGeom>
                <a:avLst/>
                <a:gdLst>
                  <a:gd name="T0" fmla="*/ 206 w 321"/>
                  <a:gd name="T1" fmla="*/ 25 h 322"/>
                  <a:gd name="T2" fmla="*/ 25 w 321"/>
                  <a:gd name="T3" fmla="*/ 116 h 322"/>
                  <a:gd name="T4" fmla="*/ 116 w 321"/>
                  <a:gd name="T5" fmla="*/ 297 h 322"/>
                  <a:gd name="T6" fmla="*/ 297 w 321"/>
                  <a:gd name="T7" fmla="*/ 206 h 322"/>
                  <a:gd name="T8" fmla="*/ 206 w 321"/>
                  <a:gd name="T9" fmla="*/ 25 h 322"/>
                  <a:gd name="T10" fmla="*/ 233 w 321"/>
                  <a:gd name="T11" fmla="*/ 185 h 322"/>
                  <a:gd name="T12" fmla="*/ 137 w 321"/>
                  <a:gd name="T13" fmla="*/ 233 h 322"/>
                  <a:gd name="T14" fmla="*/ 89 w 321"/>
                  <a:gd name="T15" fmla="*/ 137 h 322"/>
                  <a:gd name="T16" fmla="*/ 184 w 321"/>
                  <a:gd name="T17" fmla="*/ 89 h 322"/>
                  <a:gd name="T18" fmla="*/ 233 w 321"/>
                  <a:gd name="T19" fmla="*/ 18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1" h="322">
                    <a:moveTo>
                      <a:pt x="206" y="25"/>
                    </a:moveTo>
                    <a:cubicBezTo>
                      <a:pt x="131" y="0"/>
                      <a:pt x="50" y="41"/>
                      <a:pt x="25" y="116"/>
                    </a:cubicBezTo>
                    <a:cubicBezTo>
                      <a:pt x="0" y="191"/>
                      <a:pt x="41" y="272"/>
                      <a:pt x="116" y="297"/>
                    </a:cubicBezTo>
                    <a:cubicBezTo>
                      <a:pt x="191" y="322"/>
                      <a:pt x="272" y="281"/>
                      <a:pt x="297" y="206"/>
                    </a:cubicBezTo>
                    <a:cubicBezTo>
                      <a:pt x="321" y="131"/>
                      <a:pt x="281" y="50"/>
                      <a:pt x="206" y="25"/>
                    </a:cubicBezTo>
                    <a:close/>
                    <a:moveTo>
                      <a:pt x="233" y="185"/>
                    </a:moveTo>
                    <a:cubicBezTo>
                      <a:pt x="220" y="225"/>
                      <a:pt x="177" y="247"/>
                      <a:pt x="137" y="233"/>
                    </a:cubicBezTo>
                    <a:cubicBezTo>
                      <a:pt x="97" y="220"/>
                      <a:pt x="75" y="177"/>
                      <a:pt x="89" y="137"/>
                    </a:cubicBezTo>
                    <a:cubicBezTo>
                      <a:pt x="102" y="97"/>
                      <a:pt x="145" y="76"/>
                      <a:pt x="184" y="89"/>
                    </a:cubicBezTo>
                    <a:cubicBezTo>
                      <a:pt x="224" y="102"/>
                      <a:pt x="246" y="145"/>
                      <a:pt x="23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91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94E276C-50DB-41F8-8B50-CD19D0679A85}"/>
              </a:ext>
            </a:extLst>
          </p:cNvPr>
          <p:cNvCxnSpPr>
            <a:cxnSpLocks/>
          </p:cNvCxnSpPr>
          <p:nvPr/>
        </p:nvCxnSpPr>
        <p:spPr>
          <a:xfrm>
            <a:off x="5708363" y="3091369"/>
            <a:ext cx="0" cy="7647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9D0681D-A632-4159-9299-135443A649AF}"/>
              </a:ext>
            </a:extLst>
          </p:cNvPr>
          <p:cNvGrpSpPr/>
          <p:nvPr/>
        </p:nvGrpSpPr>
        <p:grpSpPr>
          <a:xfrm>
            <a:off x="2158787" y="3592756"/>
            <a:ext cx="4837662" cy="924992"/>
            <a:chOff x="3060469" y="4790341"/>
            <a:chExt cx="6450216" cy="1233322"/>
          </a:xfrm>
        </p:grpSpPr>
        <p:sp>
          <p:nvSpPr>
            <p:cNvPr id="272" name="Freeform: Shape 150">
              <a:extLst>
                <a:ext uri="{FF2B5EF4-FFF2-40B4-BE49-F238E27FC236}">
                  <a16:creationId xmlns:a16="http://schemas.microsoft.com/office/drawing/2014/main" id="{D9E9F9F9-05D1-46D3-A99F-94F142A1A799}"/>
                </a:ext>
              </a:extLst>
            </p:cNvPr>
            <p:cNvSpPr/>
            <p:nvPr/>
          </p:nvSpPr>
          <p:spPr>
            <a:xfrm>
              <a:off x="3060469" y="5065161"/>
              <a:ext cx="6450216" cy="958502"/>
            </a:xfrm>
            <a:custGeom>
              <a:avLst/>
              <a:gdLst>
                <a:gd name="connsiteX0" fmla="*/ 0 w 6450216"/>
                <a:gd name="connsiteY0" fmla="*/ 0 h 958502"/>
                <a:gd name="connsiteX1" fmla="*/ 2 w 6450216"/>
                <a:gd name="connsiteY1" fmla="*/ 0 h 958502"/>
                <a:gd name="connsiteX2" fmla="*/ 1 w 6450216"/>
                <a:gd name="connsiteY2" fmla="*/ 1 h 958502"/>
                <a:gd name="connsiteX3" fmla="*/ 3225109 w 6450216"/>
                <a:gd name="connsiteY3" fmla="*/ 285973 h 958502"/>
                <a:gd name="connsiteX4" fmla="*/ 6384694 w 6450216"/>
                <a:gd name="connsiteY4" fmla="*/ 57635 h 958502"/>
                <a:gd name="connsiteX5" fmla="*/ 6450215 w 6450216"/>
                <a:gd name="connsiteY5" fmla="*/ 3 h 958502"/>
                <a:gd name="connsiteX6" fmla="*/ 6450215 w 6450216"/>
                <a:gd name="connsiteY6" fmla="*/ 669643 h 958502"/>
                <a:gd name="connsiteX7" fmla="*/ 6446934 w 6450216"/>
                <a:gd name="connsiteY7" fmla="*/ 669643 h 958502"/>
                <a:gd name="connsiteX8" fmla="*/ 6450216 w 6450216"/>
                <a:gd name="connsiteY8" fmla="*/ 672530 h 958502"/>
                <a:gd name="connsiteX9" fmla="*/ 3225108 w 6450216"/>
                <a:gd name="connsiteY9" fmla="*/ 958502 h 958502"/>
                <a:gd name="connsiteX10" fmla="*/ 0 w 6450216"/>
                <a:gd name="connsiteY10" fmla="*/ 672530 h 958502"/>
                <a:gd name="connsiteX11" fmla="*/ 3282 w 6450216"/>
                <a:gd name="connsiteY11" fmla="*/ 669643 h 958502"/>
                <a:gd name="connsiteX12" fmla="*/ 0 w 6450216"/>
                <a:gd name="connsiteY12" fmla="*/ 669643 h 95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50216" h="958502">
                  <a:moveTo>
                    <a:pt x="0" y="0"/>
                  </a:moveTo>
                  <a:lnTo>
                    <a:pt x="2" y="0"/>
                  </a:lnTo>
                  <a:lnTo>
                    <a:pt x="1" y="1"/>
                  </a:lnTo>
                  <a:cubicBezTo>
                    <a:pt x="1" y="157939"/>
                    <a:pt x="1443931" y="285973"/>
                    <a:pt x="3225109" y="285973"/>
                  </a:cubicBezTo>
                  <a:cubicBezTo>
                    <a:pt x="4783640" y="285973"/>
                    <a:pt x="6083965" y="187947"/>
                    <a:pt x="6384694" y="57635"/>
                  </a:cubicBezTo>
                  <a:lnTo>
                    <a:pt x="6450215" y="3"/>
                  </a:lnTo>
                  <a:lnTo>
                    <a:pt x="6450215" y="669643"/>
                  </a:lnTo>
                  <a:lnTo>
                    <a:pt x="6446934" y="669643"/>
                  </a:lnTo>
                  <a:lnTo>
                    <a:pt x="6450216" y="672530"/>
                  </a:lnTo>
                  <a:cubicBezTo>
                    <a:pt x="6450216" y="830468"/>
                    <a:pt x="5006286" y="958502"/>
                    <a:pt x="3225108" y="958502"/>
                  </a:cubicBezTo>
                  <a:cubicBezTo>
                    <a:pt x="1443930" y="958502"/>
                    <a:pt x="0" y="830468"/>
                    <a:pt x="0" y="672530"/>
                  </a:cubicBezTo>
                  <a:lnTo>
                    <a:pt x="3282" y="669643"/>
                  </a:lnTo>
                  <a:lnTo>
                    <a:pt x="0" y="6696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9DCB9DC1-B6D7-4A91-92E3-0D1829F045EA}"/>
                </a:ext>
              </a:extLst>
            </p:cNvPr>
            <p:cNvSpPr/>
            <p:nvPr/>
          </p:nvSpPr>
          <p:spPr>
            <a:xfrm>
              <a:off x="3060470" y="4790341"/>
              <a:ext cx="6450215" cy="57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54136B47-1F51-4C2B-BBDD-FC4928F5CDCF}"/>
              </a:ext>
            </a:extLst>
          </p:cNvPr>
          <p:cNvSpPr txBox="1"/>
          <p:nvPr/>
        </p:nvSpPr>
        <p:spPr>
          <a:xfrm>
            <a:off x="3688232" y="4079176"/>
            <a:ext cx="1778772" cy="3796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Product Engineer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AB7B783-451F-41D0-839F-B15F33B620D8}"/>
              </a:ext>
            </a:extLst>
          </p:cNvPr>
          <p:cNvSpPr txBox="1"/>
          <p:nvPr/>
        </p:nvSpPr>
        <p:spPr>
          <a:xfrm>
            <a:off x="3196303" y="3629025"/>
            <a:ext cx="2762631" cy="35641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Engineering Bill of Material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2CFE0D2-5468-40CE-9616-BC8E3BB22476}"/>
              </a:ext>
            </a:extLst>
          </p:cNvPr>
          <p:cNvGrpSpPr/>
          <p:nvPr/>
        </p:nvGrpSpPr>
        <p:grpSpPr>
          <a:xfrm>
            <a:off x="7047041" y="1037717"/>
            <a:ext cx="1848191" cy="2053652"/>
            <a:chOff x="9578140" y="1383622"/>
            <a:chExt cx="2464255" cy="2738203"/>
          </a:xfrm>
        </p:grpSpPr>
        <p:sp>
          <p:nvSpPr>
            <p:cNvPr id="277" name="Freeform: Shape 40">
              <a:extLst>
                <a:ext uri="{FF2B5EF4-FFF2-40B4-BE49-F238E27FC236}">
                  <a16:creationId xmlns:a16="http://schemas.microsoft.com/office/drawing/2014/main" id="{C98230BD-A003-4D70-A82C-0A7FF857E079}"/>
                </a:ext>
              </a:extLst>
            </p:cNvPr>
            <p:cNvSpPr/>
            <p:nvPr/>
          </p:nvSpPr>
          <p:spPr>
            <a:xfrm>
              <a:off x="9578140" y="1820057"/>
              <a:ext cx="2464255" cy="2301768"/>
            </a:xfrm>
            <a:custGeom>
              <a:avLst/>
              <a:gdLst>
                <a:gd name="connsiteX0" fmla="*/ 0 w 2464255"/>
                <a:gd name="connsiteY0" fmla="*/ 0 h 2301768"/>
                <a:gd name="connsiteX1" fmla="*/ 1232127 w 2464255"/>
                <a:gd name="connsiteY1" fmla="*/ 441198 h 2301768"/>
                <a:gd name="connsiteX2" fmla="*/ 2464254 w 2464255"/>
                <a:gd name="connsiteY2" fmla="*/ 0 h 2301768"/>
                <a:gd name="connsiteX3" fmla="*/ 2464255 w 2464255"/>
                <a:gd name="connsiteY3" fmla="*/ 0 h 2301768"/>
                <a:gd name="connsiteX4" fmla="*/ 2464255 w 2464255"/>
                <a:gd name="connsiteY4" fmla="*/ 1860570 h 2301768"/>
                <a:gd name="connsiteX5" fmla="*/ 2464254 w 2464255"/>
                <a:gd name="connsiteY5" fmla="*/ 1860570 h 2301768"/>
                <a:gd name="connsiteX6" fmla="*/ 1232127 w 2464255"/>
                <a:gd name="connsiteY6" fmla="*/ 2301768 h 2301768"/>
                <a:gd name="connsiteX7" fmla="*/ 0 w 2464255"/>
                <a:gd name="connsiteY7" fmla="*/ 1860570 h 230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4255" h="2301768">
                  <a:moveTo>
                    <a:pt x="0" y="0"/>
                  </a:moveTo>
                  <a:cubicBezTo>
                    <a:pt x="0" y="243667"/>
                    <a:pt x="551642" y="441198"/>
                    <a:pt x="1232127" y="441198"/>
                  </a:cubicBezTo>
                  <a:cubicBezTo>
                    <a:pt x="1912612" y="441198"/>
                    <a:pt x="2464254" y="243667"/>
                    <a:pt x="2464254" y="0"/>
                  </a:cubicBezTo>
                  <a:lnTo>
                    <a:pt x="2464255" y="0"/>
                  </a:lnTo>
                  <a:lnTo>
                    <a:pt x="2464255" y="1860570"/>
                  </a:lnTo>
                  <a:lnTo>
                    <a:pt x="2464254" y="1860570"/>
                  </a:lnTo>
                  <a:cubicBezTo>
                    <a:pt x="2464254" y="2104237"/>
                    <a:pt x="1912612" y="2301768"/>
                    <a:pt x="1232127" y="2301768"/>
                  </a:cubicBezTo>
                  <a:cubicBezTo>
                    <a:pt x="551642" y="2301768"/>
                    <a:pt x="0" y="2104237"/>
                    <a:pt x="0" y="18605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5B742A05-5A4C-4493-96FB-788EF62A7A2F}"/>
                </a:ext>
              </a:extLst>
            </p:cNvPr>
            <p:cNvSpPr/>
            <p:nvPr/>
          </p:nvSpPr>
          <p:spPr>
            <a:xfrm>
              <a:off x="9578140" y="1383622"/>
              <a:ext cx="2464254" cy="8823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89E72CE1-6E52-4388-9150-40E6699834AB}"/>
                </a:ext>
              </a:extLst>
            </p:cNvPr>
            <p:cNvSpPr txBox="1"/>
            <p:nvPr/>
          </p:nvSpPr>
          <p:spPr>
            <a:xfrm>
              <a:off x="9898249" y="1505468"/>
              <a:ext cx="1824036" cy="6672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E-CAD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F3C38A32-28B5-4847-94CC-0B105DBEC504}"/>
                </a:ext>
              </a:extLst>
            </p:cNvPr>
            <p:cNvSpPr txBox="1"/>
            <p:nvPr/>
          </p:nvSpPr>
          <p:spPr>
            <a:xfrm>
              <a:off x="9994292" y="3060528"/>
              <a:ext cx="1631950" cy="76452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Electronics</a:t>
              </a:r>
              <a:b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</a:b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Engineer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81" name="Freeform 10">
              <a:extLst>
                <a:ext uri="{FF2B5EF4-FFF2-40B4-BE49-F238E27FC236}">
                  <a16:creationId xmlns:a16="http://schemas.microsoft.com/office/drawing/2014/main" id="{0BCDF273-E2B6-47B0-9466-BB8BB8237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1818" y="2368065"/>
              <a:ext cx="276898" cy="623748"/>
            </a:xfrm>
            <a:custGeom>
              <a:avLst/>
              <a:gdLst>
                <a:gd name="T0" fmla="*/ 82 w 190"/>
                <a:gd name="T1" fmla="*/ 0 h 428"/>
                <a:gd name="T2" fmla="*/ 156 w 190"/>
                <a:gd name="T3" fmla="*/ 0 h 428"/>
                <a:gd name="T4" fmla="*/ 100 w 190"/>
                <a:gd name="T5" fmla="*/ 149 h 428"/>
                <a:gd name="T6" fmla="*/ 190 w 190"/>
                <a:gd name="T7" fmla="*/ 149 h 428"/>
                <a:gd name="T8" fmla="*/ 0 w 190"/>
                <a:gd name="T9" fmla="*/ 428 h 428"/>
                <a:gd name="T10" fmla="*/ 82 w 190"/>
                <a:gd name="T11" fmla="*/ 206 h 428"/>
                <a:gd name="T12" fmla="*/ 0 w 190"/>
                <a:gd name="T13" fmla="*/ 200 h 428"/>
                <a:gd name="T14" fmla="*/ 82 w 1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428">
                  <a:moveTo>
                    <a:pt x="82" y="0"/>
                  </a:moveTo>
                  <a:lnTo>
                    <a:pt x="156" y="0"/>
                  </a:lnTo>
                  <a:lnTo>
                    <a:pt x="100" y="149"/>
                  </a:lnTo>
                  <a:lnTo>
                    <a:pt x="190" y="149"/>
                  </a:lnTo>
                  <a:lnTo>
                    <a:pt x="0" y="428"/>
                  </a:lnTo>
                  <a:lnTo>
                    <a:pt x="82" y="206"/>
                  </a:lnTo>
                  <a:lnTo>
                    <a:pt x="0" y="20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1B4322B-117E-46E3-B70F-7BDE0E81D77F}"/>
              </a:ext>
            </a:extLst>
          </p:cNvPr>
          <p:cNvCxnSpPr>
            <a:cxnSpLocks/>
            <a:stCxn id="277" idx="6"/>
            <a:endCxn id="240" idx="0"/>
          </p:cNvCxnSpPr>
          <p:nvPr/>
        </p:nvCxnSpPr>
        <p:spPr>
          <a:xfrm>
            <a:off x="7971136" y="3091369"/>
            <a:ext cx="0" cy="7647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2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38" grpId="0" animBg="1"/>
      <p:bldP spid="239" grpId="0" animBg="1"/>
      <p:bldP spid="240" grpId="0" animBg="1"/>
      <p:bldP spid="274" grpId="0"/>
      <p:bldP spid="2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CAD Data management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3ds" panose="02000503020000020004" pitchFamily="50" charset="0"/>
              </a:rPr>
              <a:t>Unfortunate Users</a:t>
            </a:r>
            <a:endParaRPr lang="ko-KR" altLang="en-US" dirty="0">
              <a:latin typeface="3ds" panose="02000503020000020004" pitchFamily="50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grpSp>
        <p:nvGrpSpPr>
          <p:cNvPr id="169" name="Groupe 2"/>
          <p:cNvGrpSpPr/>
          <p:nvPr/>
        </p:nvGrpSpPr>
        <p:grpSpPr>
          <a:xfrm>
            <a:off x="552496" y="1430568"/>
            <a:ext cx="2417431" cy="2377322"/>
            <a:chOff x="656321" y="1591713"/>
            <a:chExt cx="3438124" cy="3381080"/>
          </a:xfrm>
        </p:grpSpPr>
        <p:sp>
          <p:nvSpPr>
            <p:cNvPr id="170" name="Rectangle 169"/>
            <p:cNvSpPr/>
            <p:nvPr/>
          </p:nvSpPr>
          <p:spPr>
            <a:xfrm>
              <a:off x="656321" y="1591713"/>
              <a:ext cx="3438124" cy="914401"/>
            </a:xfrm>
            <a:prstGeom prst="rect">
              <a:avLst/>
            </a:prstGeom>
          </p:spPr>
          <p:txBody>
            <a:bodyPr vert="horz" lIns="87905" tIns="43952" rIns="87905" bIns="43952" rtlCol="0" anchor="ctr">
              <a:noAutofit/>
            </a:bodyPr>
            <a:lstStyle/>
            <a:p>
              <a:pPr marL="0" marR="0" lvl="0" indent="0" defTabSz="61813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71" name="Picture 20" descr="RÃ©sultat de recherche d'images pour &quot;NX CAD&quot;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5"/>
            <a:stretch/>
          </p:blipFill>
          <p:spPr bwMode="auto">
            <a:xfrm>
              <a:off x="785173" y="2337895"/>
              <a:ext cx="2448127" cy="143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Imag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543" y="3855983"/>
              <a:ext cx="1496755" cy="1116810"/>
            </a:xfrm>
            <a:prstGeom prst="rect">
              <a:avLst/>
            </a:prstGeom>
          </p:spPr>
        </p:pic>
        <p:pic>
          <p:nvPicPr>
            <p:cNvPr id="173" name="Image 5"/>
            <p:cNvPicPr>
              <a:picLocks noChangeAspect="1"/>
            </p:cNvPicPr>
            <p:nvPr/>
          </p:nvPicPr>
          <p:blipFill rotWithShape="1">
            <a:blip r:embed="rId4"/>
            <a:srcRect l="8390" t="34143" r="7507" b="34063"/>
            <a:stretch/>
          </p:blipFill>
          <p:spPr>
            <a:xfrm>
              <a:off x="2946407" y="2879744"/>
              <a:ext cx="779041" cy="294515"/>
            </a:xfrm>
            <a:prstGeom prst="rect">
              <a:avLst/>
            </a:prstGeom>
          </p:spPr>
        </p:pic>
        <p:pic>
          <p:nvPicPr>
            <p:cNvPr id="174" name="Picture 10" descr="RÃ©sultat de recherche d'images pour &quot;siemens plm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73" y="3872832"/>
              <a:ext cx="520700" cy="418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" name="Organigramme : Disque magnétique 30"/>
            <p:cNvSpPr/>
            <p:nvPr/>
          </p:nvSpPr>
          <p:spPr>
            <a:xfrm>
              <a:off x="785173" y="4331403"/>
              <a:ext cx="540705" cy="368492"/>
            </a:xfrm>
            <a:prstGeom prst="flowChartMagneticDisk">
              <a:avLst/>
            </a:prstGeom>
            <a:solidFill>
              <a:srgbClr val="030303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7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6" name="Organigramme : Disque magnétique 39"/>
            <p:cNvSpPr/>
            <p:nvPr/>
          </p:nvSpPr>
          <p:spPr>
            <a:xfrm>
              <a:off x="2952075" y="3231387"/>
              <a:ext cx="540705" cy="368492"/>
            </a:xfrm>
            <a:prstGeom prst="flowChartMagneticDisk">
              <a:avLst/>
            </a:prstGeom>
            <a:solidFill>
              <a:srgbClr val="BDBEC0"/>
            </a:solidFill>
            <a:ln w="3175" cap="flat" cmpd="sng" algn="ctr">
              <a:solidFill>
                <a:srgbClr val="03030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7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77" name="Groupe 4"/>
          <p:cNvGrpSpPr/>
          <p:nvPr/>
        </p:nvGrpSpPr>
        <p:grpSpPr>
          <a:xfrm>
            <a:off x="2346499" y="630253"/>
            <a:ext cx="2417431" cy="1359967"/>
            <a:chOff x="3452589" y="581286"/>
            <a:chExt cx="3438124" cy="1934176"/>
          </a:xfrm>
        </p:grpSpPr>
        <p:sp>
          <p:nvSpPr>
            <p:cNvPr id="178" name="Rectangle 177"/>
            <p:cNvSpPr/>
            <p:nvPr/>
          </p:nvSpPr>
          <p:spPr>
            <a:xfrm>
              <a:off x="3452589" y="581286"/>
              <a:ext cx="3438124" cy="914400"/>
            </a:xfrm>
            <a:prstGeom prst="rect">
              <a:avLst/>
            </a:prstGeom>
          </p:spPr>
          <p:txBody>
            <a:bodyPr vert="horz" lIns="87905" tIns="43952" rIns="87905" bIns="43952" rtlCol="0" anchor="ctr">
              <a:noAutofit/>
            </a:bodyPr>
            <a:lstStyle/>
            <a:p>
              <a:pPr marL="0" marR="0" lvl="0" indent="0" defTabSz="61813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6" b="0" i="0" u="none" strike="noStrike" kern="0" cap="none" spc="0" normalizeH="0" baseline="0" noProof="0" dirty="0">
                  <a:ln>
                    <a:noFill/>
                  </a:ln>
                  <a:solidFill>
                    <a:srgbClr val="0F548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Simulation</a:t>
              </a:r>
            </a:p>
          </p:txBody>
        </p:sp>
        <p:pic>
          <p:nvPicPr>
            <p:cNvPr id="179" name="Picture 14" descr="RÃ©sultat de recherche d'images pour &quot;ansys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802" y="1245484"/>
              <a:ext cx="2122729" cy="126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2" descr="RÃ©sultat de recherche d'images pour &quot;ansys&quot;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590" y="1137266"/>
              <a:ext cx="941330" cy="26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" name="Organigramme : Disque magnétique 40"/>
            <p:cNvSpPr/>
            <p:nvPr/>
          </p:nvSpPr>
          <p:spPr>
            <a:xfrm>
              <a:off x="5757418" y="1516800"/>
              <a:ext cx="427782" cy="337326"/>
            </a:xfrm>
            <a:prstGeom prst="flowChartMagneticDisk">
              <a:avLst/>
            </a:prstGeom>
            <a:solidFill>
              <a:srgbClr val="014B88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82" name="Groupe 6"/>
          <p:cNvGrpSpPr/>
          <p:nvPr/>
        </p:nvGrpSpPr>
        <p:grpSpPr>
          <a:xfrm>
            <a:off x="5558640" y="497151"/>
            <a:ext cx="2611007" cy="1659021"/>
            <a:chOff x="5402919" y="2134459"/>
            <a:chExt cx="3713432" cy="2359497"/>
          </a:xfrm>
        </p:grpSpPr>
        <p:pic>
          <p:nvPicPr>
            <p:cNvPr id="183" name="Imag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9476" y="2848961"/>
              <a:ext cx="2836875" cy="1644995"/>
            </a:xfrm>
            <a:prstGeom prst="rect">
              <a:avLst/>
            </a:prstGeom>
          </p:spPr>
        </p:pic>
        <p:sp>
          <p:nvSpPr>
            <p:cNvPr id="184" name="Rectangle 183"/>
            <p:cNvSpPr/>
            <p:nvPr/>
          </p:nvSpPr>
          <p:spPr>
            <a:xfrm>
              <a:off x="5402919" y="2134459"/>
              <a:ext cx="3438124" cy="914399"/>
            </a:xfrm>
            <a:prstGeom prst="rect">
              <a:avLst/>
            </a:prstGeom>
          </p:spPr>
          <p:txBody>
            <a:bodyPr vert="horz" lIns="87905" tIns="43952" rIns="87905" bIns="43952" rtlCol="0" anchor="ctr">
              <a:noAutofit/>
            </a:bodyPr>
            <a:lstStyle/>
            <a:p>
              <a:pPr marL="0" marR="0" lvl="0" indent="0" algn="ctr" defTabSz="61813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6" b="0" i="0" u="none" strike="noStrike" kern="0" cap="none" spc="0" normalizeH="0" baseline="0" noProof="0" dirty="0">
                  <a:ln>
                    <a:noFill/>
                  </a:ln>
                  <a:solidFill>
                    <a:srgbClr val="0F548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BOM &amp; Change</a:t>
              </a:r>
            </a:p>
          </p:txBody>
        </p:sp>
        <p:pic>
          <p:nvPicPr>
            <p:cNvPr id="185" name="Picture 6" descr="RÃ©sultat de recherche d'images pour &quot;siemens software logo&quot;"/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84" b="12066"/>
            <a:stretch/>
          </p:blipFill>
          <p:spPr bwMode="auto">
            <a:xfrm>
              <a:off x="8178327" y="2391718"/>
              <a:ext cx="817876" cy="314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Organigramme : Disque magnétique 41"/>
            <p:cNvSpPr/>
            <p:nvPr/>
          </p:nvSpPr>
          <p:spPr>
            <a:xfrm>
              <a:off x="5588051" y="2788730"/>
              <a:ext cx="540705" cy="368492"/>
            </a:xfrm>
            <a:prstGeom prst="flowChartMagneticDisk">
              <a:avLst/>
            </a:prstGeom>
            <a:solidFill>
              <a:srgbClr val="596D9B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87" name="Groupe 8"/>
          <p:cNvGrpSpPr/>
          <p:nvPr/>
        </p:nvGrpSpPr>
        <p:grpSpPr>
          <a:xfrm>
            <a:off x="5615397" y="2964583"/>
            <a:ext cx="2417431" cy="1663435"/>
            <a:chOff x="5914034" y="4385427"/>
            <a:chExt cx="3438124" cy="2365775"/>
          </a:xfrm>
        </p:grpSpPr>
        <p:sp>
          <p:nvSpPr>
            <p:cNvPr id="188" name="Rectangle 187"/>
            <p:cNvSpPr/>
            <p:nvPr/>
          </p:nvSpPr>
          <p:spPr>
            <a:xfrm>
              <a:off x="5914034" y="4385427"/>
              <a:ext cx="3438124" cy="914400"/>
            </a:xfrm>
            <a:prstGeom prst="rect">
              <a:avLst/>
            </a:prstGeom>
          </p:spPr>
          <p:txBody>
            <a:bodyPr vert="horz" lIns="87905" tIns="43952" rIns="87905" bIns="43952" rtlCol="0" anchor="ctr">
              <a:noAutofit/>
            </a:bodyPr>
            <a:lstStyle/>
            <a:p>
              <a:pPr marL="0" marR="0" lvl="0" indent="0" algn="ctr" defTabSz="61813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F548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Manufacturing &amp; Services</a:t>
              </a:r>
            </a:p>
          </p:txBody>
        </p:sp>
        <p:pic>
          <p:nvPicPr>
            <p:cNvPr id="189" name="Picture 2" descr="RÃ©sultat de recherche d'images pour &quot;siemens manufacturing software&quot;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114" y="5030584"/>
              <a:ext cx="2292875" cy="1720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Organigramme : Disque magnétique 42"/>
            <p:cNvSpPr/>
            <p:nvPr/>
          </p:nvSpPr>
          <p:spPr>
            <a:xfrm>
              <a:off x="8711222" y="5036848"/>
              <a:ext cx="540703" cy="368492"/>
            </a:xfrm>
            <a:prstGeom prst="flowChartMagneticDisk">
              <a:avLst/>
            </a:prstGeom>
            <a:solidFill>
              <a:srgbClr val="738175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7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91" name="Groupe 9"/>
          <p:cNvGrpSpPr/>
          <p:nvPr/>
        </p:nvGrpSpPr>
        <p:grpSpPr>
          <a:xfrm>
            <a:off x="401194" y="3597274"/>
            <a:ext cx="3525523" cy="1375442"/>
            <a:chOff x="685933" y="5059088"/>
            <a:chExt cx="5014077" cy="1956185"/>
          </a:xfrm>
        </p:grpSpPr>
        <p:pic>
          <p:nvPicPr>
            <p:cNvPr id="192" name="Image 19"/>
            <p:cNvPicPr>
              <a:picLocks noChangeAspect="1"/>
            </p:cNvPicPr>
            <p:nvPr/>
          </p:nvPicPr>
          <p:blipFill rotWithShape="1">
            <a:blip r:embed="rId11"/>
            <a:srcRect r="15835"/>
            <a:stretch/>
          </p:blipFill>
          <p:spPr>
            <a:xfrm>
              <a:off x="1562800" y="5705269"/>
              <a:ext cx="3533075" cy="1310004"/>
            </a:xfrm>
            <a:prstGeom prst="rect">
              <a:avLst/>
            </a:prstGeom>
          </p:spPr>
        </p:pic>
        <p:sp>
          <p:nvSpPr>
            <p:cNvPr id="193" name="Rectangle 192"/>
            <p:cNvSpPr/>
            <p:nvPr/>
          </p:nvSpPr>
          <p:spPr>
            <a:xfrm>
              <a:off x="685933" y="5059088"/>
              <a:ext cx="3438124" cy="914400"/>
            </a:xfrm>
            <a:prstGeom prst="rect">
              <a:avLst/>
            </a:prstGeom>
          </p:spPr>
          <p:txBody>
            <a:bodyPr vert="horz" lIns="87905" tIns="43952" rIns="87905" bIns="43952" rtlCol="0" anchor="ctr">
              <a:noAutofit/>
            </a:bodyPr>
            <a:lstStyle/>
            <a:p>
              <a:pPr marL="0" marR="0" lvl="0" indent="0" algn="ctr" defTabSz="61813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6" b="0" i="0" u="none" strike="noStrike" kern="0" cap="none" spc="0" normalizeH="0" baseline="0" noProof="0" dirty="0">
                  <a:ln>
                    <a:noFill/>
                  </a:ln>
                  <a:solidFill>
                    <a:srgbClr val="0F548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Configure &amp; Plan</a:t>
              </a:r>
            </a:p>
          </p:txBody>
        </p:sp>
        <p:sp>
          <p:nvSpPr>
            <p:cNvPr id="194" name="Organigramme : Disque magnétique 44"/>
            <p:cNvSpPr/>
            <p:nvPr/>
          </p:nvSpPr>
          <p:spPr>
            <a:xfrm>
              <a:off x="5197343" y="6377021"/>
              <a:ext cx="502667" cy="334993"/>
            </a:xfrm>
            <a:prstGeom prst="flowChartMagneticDisk">
              <a:avLst/>
            </a:prstGeom>
            <a:solidFill>
              <a:srgbClr val="0B3F77">
                <a:lumMod val="20000"/>
                <a:lumOff val="80000"/>
              </a:srgbClr>
            </a:solidFill>
            <a:ln w="3175" cap="flat" cmpd="sng" algn="ctr">
              <a:solidFill>
                <a:srgbClr val="03030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7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195" name="Picture 2" descr="https://upload.wikimedia.org/wikipedia/fr/c/cf/Logo_Microsoft_Excel_201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21" y="3987272"/>
            <a:ext cx="342708" cy="3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ADCC459A-9388-334E-9689-50D58742B991}"/>
              </a:ext>
            </a:extLst>
          </p:cNvPr>
          <p:cNvSpPr/>
          <p:nvPr/>
        </p:nvSpPr>
        <p:spPr>
          <a:xfrm>
            <a:off x="1342045" y="1563916"/>
            <a:ext cx="549338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79064">
              <a:lnSpc>
                <a:spcPct val="90000"/>
              </a:lnSpc>
              <a:defRPr/>
            </a:pPr>
            <a:r>
              <a:rPr lang="en-US" sz="1100" dirty="0">
                <a:solidFill>
                  <a:srgbClr val="0F54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Mincho" panose="02020609040205080304" pitchFamily="49" charset="-128"/>
                <a:cs typeface="Times New Roman" panose="02020603050405020304" pitchFamily="18" charset="0"/>
              </a:rPr>
              <a:t>Designer</a:t>
            </a:r>
          </a:p>
        </p:txBody>
      </p:sp>
      <p:pic>
        <p:nvPicPr>
          <p:cNvPr id="197" name="87AFD7E4-64F9-4ABB-84AF-DEB2E55E42A1" descr="7DDAED79-26B4-4ED8-B93D-54A2E18F33E9@gha">
            <a:extLst>
              <a:ext uri="{FF2B5EF4-FFF2-40B4-BE49-F238E27FC236}">
                <a16:creationId xmlns:a16="http://schemas.microsoft.com/office/drawing/2014/main" id="{2920A9CC-6D0E-F446-9ADA-81E7B16CB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8" r="5254" b="33005"/>
          <a:stretch/>
        </p:blipFill>
        <p:spPr bwMode="auto">
          <a:xfrm flipH="1">
            <a:off x="649069" y="974749"/>
            <a:ext cx="748417" cy="746131"/>
          </a:xfrm>
          <a:prstGeom prst="ellipse">
            <a:avLst/>
          </a:prstGeom>
          <a:noFill/>
          <a:ln w="2857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7147E0CB-49F1-44BB-A013-EAA958927253" descr="D40A6710-C221-42DB-9173-B6370A94C24C@gha">
            <a:extLst>
              <a:ext uri="{FF2B5EF4-FFF2-40B4-BE49-F238E27FC236}">
                <a16:creationId xmlns:a16="http://schemas.microsoft.com/office/drawing/2014/main" id="{FE70F981-4A83-F041-97F4-B50DC22DB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424" b="26805"/>
          <a:stretch/>
        </p:blipFill>
        <p:spPr bwMode="auto">
          <a:xfrm>
            <a:off x="3501302" y="3485308"/>
            <a:ext cx="731649" cy="739860"/>
          </a:xfrm>
          <a:prstGeom prst="ellipse">
            <a:avLst/>
          </a:prstGeom>
          <a:noFill/>
          <a:ln w="2857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9" descr="E:\artwork\icons\email-clipart-4cbKGp8Xi.png">
            <a:extLst>
              <a:ext uri="{FF2B5EF4-FFF2-40B4-BE49-F238E27FC236}">
                <a16:creationId xmlns:a16="http://schemas.microsoft.com/office/drawing/2014/main" id="{DDEBD2CD-3C8C-4245-822F-E35514B0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rgbClr val="007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12" y="2891547"/>
            <a:ext cx="148946" cy="10650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0" name="Picture 9" descr="E:\artwork\icons\email-clipart-4cbKGp8Xi.png">
            <a:extLst>
              <a:ext uri="{FF2B5EF4-FFF2-40B4-BE49-F238E27FC236}">
                <a16:creationId xmlns:a16="http://schemas.microsoft.com/office/drawing/2014/main" id="{D7933D31-A66C-D74C-8295-D923B2DF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rgbClr val="007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52" y="4186957"/>
            <a:ext cx="148946" cy="10650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1" name="Picture 5">
            <a:extLst>
              <a:ext uri="{FF2B5EF4-FFF2-40B4-BE49-F238E27FC236}">
                <a16:creationId xmlns:a16="http://schemas.microsoft.com/office/drawing/2014/main" id="{CFFBF34F-49B6-C74C-8319-A9766230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97846" y="2240719"/>
            <a:ext cx="1129251" cy="841406"/>
          </a:xfrm>
          <a:prstGeom prst="flowChartMagneticDisk">
            <a:avLst/>
          </a:prstGeom>
          <a:solidFill>
            <a:srgbClr val="FFFFFF"/>
          </a:solidFill>
          <a:ln w="19050">
            <a:solidFill>
              <a:srgbClr val="005386">
                <a:alpha val="50000"/>
              </a:srgbClr>
            </a:solidFill>
            <a:miter lim="800000"/>
            <a:headEnd/>
            <a:tailEnd/>
          </a:ln>
          <a:effectLst/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07277709-99EE-6F4B-B456-B3E9FA75BCD3}"/>
              </a:ext>
            </a:extLst>
          </p:cNvPr>
          <p:cNvSpPr/>
          <p:nvPr/>
        </p:nvSpPr>
        <p:spPr>
          <a:xfrm>
            <a:off x="4197405" y="2627272"/>
            <a:ext cx="937348" cy="23852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879064">
              <a:lnSpc>
                <a:spcPct val="95000"/>
              </a:lnSpc>
              <a:defRPr/>
            </a:pPr>
            <a:r>
              <a:rPr lang="en-US" sz="1000" b="1" dirty="0" smtClean="0">
                <a:solidFill>
                  <a:srgbClr val="005386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File-based</a:t>
            </a:r>
            <a:endParaRPr lang="en-US" sz="1000" b="1" dirty="0">
              <a:solidFill>
                <a:srgbClr val="005386"/>
              </a:solidFill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203" name="Freeform 7">
            <a:extLst>
              <a:ext uri="{FF2B5EF4-FFF2-40B4-BE49-F238E27FC236}">
                <a16:creationId xmlns:a16="http://schemas.microsoft.com/office/drawing/2014/main" id="{E282BE51-5380-A146-AC3A-07307E3414B7}"/>
              </a:ext>
            </a:extLst>
          </p:cNvPr>
          <p:cNvSpPr/>
          <p:nvPr/>
        </p:nvSpPr>
        <p:spPr>
          <a:xfrm>
            <a:off x="4154747" y="1187541"/>
            <a:ext cx="1438611" cy="680683"/>
          </a:xfrm>
          <a:custGeom>
            <a:avLst/>
            <a:gdLst>
              <a:gd name="connsiteX0" fmla="*/ 0 w 1510748"/>
              <a:gd name="connsiteY0" fmla="*/ 166199 h 255409"/>
              <a:gd name="connsiteX1" fmla="*/ 613387 w 1510748"/>
              <a:gd name="connsiteY1" fmla="*/ 1493 h 255409"/>
              <a:gd name="connsiteX2" fmla="*/ 988234 w 1510748"/>
              <a:gd name="connsiteY2" fmla="*/ 251391 h 255409"/>
              <a:gd name="connsiteX3" fmla="*/ 1510748 w 1510748"/>
              <a:gd name="connsiteY3" fmla="*/ 132122 h 255409"/>
              <a:gd name="connsiteX0" fmla="*/ 0 w 1510748"/>
              <a:gd name="connsiteY0" fmla="*/ 95468 h 181672"/>
              <a:gd name="connsiteX1" fmla="*/ 607707 w 1510748"/>
              <a:gd name="connsiteY1" fmla="*/ 4595 h 181672"/>
              <a:gd name="connsiteX2" fmla="*/ 988234 w 1510748"/>
              <a:gd name="connsiteY2" fmla="*/ 180660 h 181672"/>
              <a:gd name="connsiteX3" fmla="*/ 1510748 w 1510748"/>
              <a:gd name="connsiteY3" fmla="*/ 61391 h 18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748" h="181672">
                <a:moveTo>
                  <a:pt x="0" y="95468"/>
                </a:moveTo>
                <a:cubicBezTo>
                  <a:pt x="224340" y="6015"/>
                  <a:pt x="443001" y="-9604"/>
                  <a:pt x="607707" y="4595"/>
                </a:cubicBezTo>
                <a:cubicBezTo>
                  <a:pt x="772413" y="18794"/>
                  <a:pt x="837727" y="171194"/>
                  <a:pt x="988234" y="180660"/>
                </a:cubicBezTo>
                <a:cubicBezTo>
                  <a:pt x="1138741" y="190126"/>
                  <a:pt x="1324271" y="131911"/>
                  <a:pt x="1510748" y="61391"/>
                </a:cubicBezTo>
              </a:path>
            </a:pathLst>
          </a:custGeom>
          <a:noFill/>
          <a:ln w="38100" cap="flat" cmpd="sng" algn="ctr">
            <a:solidFill>
              <a:srgbClr val="0F5486"/>
            </a:solidFill>
            <a:prstDash val="sysDot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8790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/>
              <a:ea typeface="+mn-ea"/>
              <a:cs typeface="+mn-cs"/>
            </a:endParaRPr>
          </a:p>
        </p:txBody>
      </p:sp>
      <p:sp>
        <p:nvSpPr>
          <p:cNvPr id="204" name="Freeform 9">
            <a:extLst>
              <a:ext uri="{FF2B5EF4-FFF2-40B4-BE49-F238E27FC236}">
                <a16:creationId xmlns:a16="http://schemas.microsoft.com/office/drawing/2014/main" id="{A80359DD-3B27-4545-8570-E3907ECF72A0}"/>
              </a:ext>
            </a:extLst>
          </p:cNvPr>
          <p:cNvSpPr/>
          <p:nvPr/>
        </p:nvSpPr>
        <p:spPr>
          <a:xfrm>
            <a:off x="4187676" y="1405676"/>
            <a:ext cx="1373246" cy="491104"/>
          </a:xfrm>
          <a:custGeom>
            <a:avLst/>
            <a:gdLst>
              <a:gd name="connsiteX0" fmla="*/ 0 w 1607299"/>
              <a:gd name="connsiteY0" fmla="*/ 595679 h 597145"/>
              <a:gd name="connsiteX1" fmla="*/ 624745 w 1607299"/>
              <a:gd name="connsiteY1" fmla="*/ 561602 h 597145"/>
              <a:gd name="connsiteX2" fmla="*/ 1096144 w 1607299"/>
              <a:gd name="connsiteY2" fmla="*/ 357140 h 597145"/>
              <a:gd name="connsiteX3" fmla="*/ 1340363 w 1607299"/>
              <a:gd name="connsiteY3" fmla="*/ 39088 h 597145"/>
              <a:gd name="connsiteX4" fmla="*/ 1607299 w 1607299"/>
              <a:gd name="connsiteY4" fmla="*/ 16370 h 597145"/>
              <a:gd name="connsiteX0" fmla="*/ 0 w 1607299"/>
              <a:gd name="connsiteY0" fmla="*/ 589235 h 590701"/>
              <a:gd name="connsiteX1" fmla="*/ 624745 w 1607299"/>
              <a:gd name="connsiteY1" fmla="*/ 555158 h 590701"/>
              <a:gd name="connsiteX2" fmla="*/ 1096144 w 1607299"/>
              <a:gd name="connsiteY2" fmla="*/ 350696 h 590701"/>
              <a:gd name="connsiteX3" fmla="*/ 1249491 w 1607299"/>
              <a:gd name="connsiteY3" fmla="*/ 49683 h 590701"/>
              <a:gd name="connsiteX4" fmla="*/ 1607299 w 1607299"/>
              <a:gd name="connsiteY4" fmla="*/ 9926 h 590701"/>
              <a:gd name="connsiteX0" fmla="*/ 0 w 1607299"/>
              <a:gd name="connsiteY0" fmla="*/ 589703 h 590912"/>
              <a:gd name="connsiteX1" fmla="*/ 624745 w 1607299"/>
              <a:gd name="connsiteY1" fmla="*/ 555626 h 590912"/>
              <a:gd name="connsiteX2" fmla="*/ 999592 w 1607299"/>
              <a:gd name="connsiteY2" fmla="*/ 362523 h 590912"/>
              <a:gd name="connsiteX3" fmla="*/ 1249491 w 1607299"/>
              <a:gd name="connsiteY3" fmla="*/ 50151 h 590912"/>
              <a:gd name="connsiteX4" fmla="*/ 1607299 w 1607299"/>
              <a:gd name="connsiteY4" fmla="*/ 10394 h 59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299" h="590912">
                <a:moveTo>
                  <a:pt x="0" y="589703"/>
                </a:moveTo>
                <a:cubicBezTo>
                  <a:pt x="221027" y="592542"/>
                  <a:pt x="458146" y="593489"/>
                  <a:pt x="624745" y="555626"/>
                </a:cubicBezTo>
                <a:cubicBezTo>
                  <a:pt x="791344" y="517763"/>
                  <a:pt x="895468" y="446769"/>
                  <a:pt x="999592" y="362523"/>
                </a:cubicBezTo>
                <a:cubicBezTo>
                  <a:pt x="1103716" y="278277"/>
                  <a:pt x="1148207" y="108839"/>
                  <a:pt x="1249491" y="50151"/>
                </a:cubicBezTo>
                <a:cubicBezTo>
                  <a:pt x="1350776" y="-8537"/>
                  <a:pt x="1516427" y="-6645"/>
                  <a:pt x="1607299" y="10394"/>
                </a:cubicBezTo>
              </a:path>
            </a:pathLst>
          </a:custGeom>
          <a:noFill/>
          <a:ln w="38100" cap="flat" cmpd="sng" algn="ctr">
            <a:solidFill>
              <a:srgbClr val="0F5486"/>
            </a:solidFill>
            <a:prstDash val="sysDot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8790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/>
              <a:ea typeface="+mn-ea"/>
              <a:cs typeface="+mn-cs"/>
            </a:endParaRPr>
          </a:p>
        </p:txBody>
      </p:sp>
      <p:pic>
        <p:nvPicPr>
          <p:cNvPr id="205" name="Picture 9" descr="E:\artwork\icons\email-clipart-4cbKGp8Xi.png">
            <a:extLst>
              <a:ext uri="{FF2B5EF4-FFF2-40B4-BE49-F238E27FC236}">
                <a16:creationId xmlns:a16="http://schemas.microsoft.com/office/drawing/2014/main" id="{25612DE1-044E-F24B-9226-13087690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rgbClr val="007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5327">
            <a:off x="5378808" y="1126105"/>
            <a:ext cx="148946" cy="10650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6" name="Freeform 14">
            <a:extLst>
              <a:ext uri="{FF2B5EF4-FFF2-40B4-BE49-F238E27FC236}">
                <a16:creationId xmlns:a16="http://schemas.microsoft.com/office/drawing/2014/main" id="{CED04692-FE53-E74D-9AA5-BA7FA9A70EDE}"/>
              </a:ext>
            </a:extLst>
          </p:cNvPr>
          <p:cNvSpPr/>
          <p:nvPr/>
        </p:nvSpPr>
        <p:spPr>
          <a:xfrm>
            <a:off x="4737992" y="2612528"/>
            <a:ext cx="1066808" cy="1418233"/>
          </a:xfrm>
          <a:custGeom>
            <a:avLst/>
            <a:gdLst>
              <a:gd name="connsiteX0" fmla="*/ 704258 w 800231"/>
              <a:gd name="connsiteY0" fmla="*/ 0 h 851926"/>
              <a:gd name="connsiteX1" fmla="*/ 766732 w 800231"/>
              <a:gd name="connsiteY1" fmla="*/ 312373 h 851926"/>
              <a:gd name="connsiteX2" fmla="*/ 244218 w 800231"/>
              <a:gd name="connsiteY2" fmla="*/ 516835 h 851926"/>
              <a:gd name="connsiteX3" fmla="*/ 482757 w 800231"/>
              <a:gd name="connsiteY3" fmla="*/ 641784 h 851926"/>
              <a:gd name="connsiteX4" fmla="*/ 0 w 800231"/>
              <a:gd name="connsiteY4" fmla="*/ 851926 h 851926"/>
              <a:gd name="connsiteX0" fmla="*/ 704258 w 800231"/>
              <a:gd name="connsiteY0" fmla="*/ 0 h 851926"/>
              <a:gd name="connsiteX1" fmla="*/ 766732 w 800231"/>
              <a:gd name="connsiteY1" fmla="*/ 312373 h 851926"/>
              <a:gd name="connsiteX2" fmla="*/ 244218 w 800231"/>
              <a:gd name="connsiteY2" fmla="*/ 516835 h 851926"/>
              <a:gd name="connsiteX3" fmla="*/ 417552 w 800231"/>
              <a:gd name="connsiteY3" fmla="*/ 792697 h 851926"/>
              <a:gd name="connsiteX4" fmla="*/ 0 w 800231"/>
              <a:gd name="connsiteY4" fmla="*/ 851926 h 851926"/>
              <a:gd name="connsiteX0" fmla="*/ 704258 w 800231"/>
              <a:gd name="connsiteY0" fmla="*/ 0 h 861107"/>
              <a:gd name="connsiteX1" fmla="*/ 766732 w 800231"/>
              <a:gd name="connsiteY1" fmla="*/ 312373 h 861107"/>
              <a:gd name="connsiteX2" fmla="*/ 244218 w 800231"/>
              <a:gd name="connsiteY2" fmla="*/ 516835 h 861107"/>
              <a:gd name="connsiteX3" fmla="*/ 417552 w 800231"/>
              <a:gd name="connsiteY3" fmla="*/ 792697 h 861107"/>
              <a:gd name="connsiteX4" fmla="*/ 0 w 800231"/>
              <a:gd name="connsiteY4" fmla="*/ 851926 h 861107"/>
              <a:gd name="connsiteX0" fmla="*/ 704258 w 790181"/>
              <a:gd name="connsiteY0" fmla="*/ 0 h 861701"/>
              <a:gd name="connsiteX1" fmla="*/ 766732 w 790181"/>
              <a:gd name="connsiteY1" fmla="*/ 312373 h 861701"/>
              <a:gd name="connsiteX2" fmla="*/ 380553 w 790181"/>
              <a:gd name="connsiteY2" fmla="*/ 492494 h 861701"/>
              <a:gd name="connsiteX3" fmla="*/ 417552 w 790181"/>
              <a:gd name="connsiteY3" fmla="*/ 792697 h 861701"/>
              <a:gd name="connsiteX4" fmla="*/ 0 w 790181"/>
              <a:gd name="connsiteY4" fmla="*/ 851926 h 861701"/>
              <a:gd name="connsiteX0" fmla="*/ 674620 w 782906"/>
              <a:gd name="connsiteY0" fmla="*/ 0 h 847096"/>
              <a:gd name="connsiteX1" fmla="*/ 766732 w 782906"/>
              <a:gd name="connsiteY1" fmla="*/ 297768 h 847096"/>
              <a:gd name="connsiteX2" fmla="*/ 380553 w 782906"/>
              <a:gd name="connsiteY2" fmla="*/ 477889 h 847096"/>
              <a:gd name="connsiteX3" fmla="*/ 417552 w 782906"/>
              <a:gd name="connsiteY3" fmla="*/ 778092 h 847096"/>
              <a:gd name="connsiteX4" fmla="*/ 0 w 782906"/>
              <a:gd name="connsiteY4" fmla="*/ 837321 h 847096"/>
              <a:gd name="connsiteX0" fmla="*/ 603489 w 773247"/>
              <a:gd name="connsiteY0" fmla="*/ 0 h 949327"/>
              <a:gd name="connsiteX1" fmla="*/ 766732 w 773247"/>
              <a:gd name="connsiteY1" fmla="*/ 399999 h 949327"/>
              <a:gd name="connsiteX2" fmla="*/ 380553 w 773247"/>
              <a:gd name="connsiteY2" fmla="*/ 580120 h 949327"/>
              <a:gd name="connsiteX3" fmla="*/ 417552 w 773247"/>
              <a:gd name="connsiteY3" fmla="*/ 880323 h 949327"/>
              <a:gd name="connsiteX4" fmla="*/ 0 w 773247"/>
              <a:gd name="connsiteY4" fmla="*/ 939552 h 94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247" h="949327">
                <a:moveTo>
                  <a:pt x="603489" y="0"/>
                </a:moveTo>
                <a:cubicBezTo>
                  <a:pt x="673062" y="113117"/>
                  <a:pt x="803888" y="303312"/>
                  <a:pt x="766732" y="399999"/>
                </a:cubicBezTo>
                <a:cubicBezTo>
                  <a:pt x="729576" y="496686"/>
                  <a:pt x="438750" y="500066"/>
                  <a:pt x="380553" y="580120"/>
                </a:cubicBezTo>
                <a:cubicBezTo>
                  <a:pt x="322356" y="660174"/>
                  <a:pt x="480978" y="820418"/>
                  <a:pt x="417552" y="880323"/>
                </a:cubicBezTo>
                <a:cubicBezTo>
                  <a:pt x="354127" y="940228"/>
                  <a:pt x="221027" y="964636"/>
                  <a:pt x="0" y="939552"/>
                </a:cubicBezTo>
              </a:path>
            </a:pathLst>
          </a:custGeom>
          <a:noFill/>
          <a:ln w="38100" cap="flat" cmpd="sng" algn="ctr">
            <a:solidFill>
              <a:srgbClr val="0F5486"/>
            </a:solidFill>
            <a:prstDash val="sysDot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8790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/>
              <a:ea typeface="+mn-ea"/>
              <a:cs typeface="+mn-cs"/>
            </a:endParaRPr>
          </a:p>
        </p:txBody>
      </p:sp>
      <p:pic>
        <p:nvPicPr>
          <p:cNvPr id="207" name="Picture 9" descr="E:\artwork\icons\email-clipart-4cbKGp8Xi.png">
            <a:extLst>
              <a:ext uri="{FF2B5EF4-FFF2-40B4-BE49-F238E27FC236}">
                <a16:creationId xmlns:a16="http://schemas.microsoft.com/office/drawing/2014/main" id="{51B2AA84-CA30-C649-97E4-6A4213513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rgbClr val="007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81">
            <a:off x="4116249" y="1968136"/>
            <a:ext cx="148946" cy="10650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8" name="Picture 9" descr="E:\artwork\icons\email-clipart-4cbKGp8Xi.png">
            <a:extLst>
              <a:ext uri="{FF2B5EF4-FFF2-40B4-BE49-F238E27FC236}">
                <a16:creationId xmlns:a16="http://schemas.microsoft.com/office/drawing/2014/main" id="{6170CC7C-C4DC-4443-B208-01D841D06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rgbClr val="007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936" y="2672171"/>
            <a:ext cx="148946" cy="10650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9" name="Rectangle 208">
            <a:extLst>
              <a:ext uri="{FF2B5EF4-FFF2-40B4-BE49-F238E27FC236}">
                <a16:creationId xmlns:a16="http://schemas.microsoft.com/office/drawing/2014/main" id="{D6D46BBA-E579-BB47-A6F2-AFD0A6AA56D2}"/>
              </a:ext>
            </a:extLst>
          </p:cNvPr>
          <p:cNvSpPr/>
          <p:nvPr/>
        </p:nvSpPr>
        <p:spPr>
          <a:xfrm>
            <a:off x="7387431" y="2836530"/>
            <a:ext cx="644025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79064">
              <a:lnSpc>
                <a:spcPct val="90000"/>
              </a:lnSpc>
              <a:defRPr/>
            </a:pPr>
            <a:r>
              <a:rPr lang="en-US" sz="1100" dirty="0">
                <a:solidFill>
                  <a:srgbClr val="0F54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Mincho" panose="02020609040205080304" pitchFamily="49" charset="-128"/>
                <a:cs typeface="Times New Roman" panose="02020603050405020304" pitchFamily="18" charset="0"/>
              </a:rPr>
              <a:t>Operations</a:t>
            </a:r>
          </a:p>
        </p:txBody>
      </p:sp>
      <p:sp>
        <p:nvSpPr>
          <p:cNvPr id="210" name="Freeform 95">
            <a:extLst>
              <a:ext uri="{FF2B5EF4-FFF2-40B4-BE49-F238E27FC236}">
                <a16:creationId xmlns:a16="http://schemas.microsoft.com/office/drawing/2014/main" id="{C939FDFC-DF95-9A48-B11A-4BDB85A593DC}"/>
              </a:ext>
            </a:extLst>
          </p:cNvPr>
          <p:cNvSpPr/>
          <p:nvPr/>
        </p:nvSpPr>
        <p:spPr>
          <a:xfrm flipH="1">
            <a:off x="2615912" y="2612528"/>
            <a:ext cx="584145" cy="1307229"/>
          </a:xfrm>
          <a:custGeom>
            <a:avLst/>
            <a:gdLst>
              <a:gd name="connsiteX0" fmla="*/ 704258 w 800231"/>
              <a:gd name="connsiteY0" fmla="*/ 0 h 851926"/>
              <a:gd name="connsiteX1" fmla="*/ 766732 w 800231"/>
              <a:gd name="connsiteY1" fmla="*/ 312373 h 851926"/>
              <a:gd name="connsiteX2" fmla="*/ 244218 w 800231"/>
              <a:gd name="connsiteY2" fmla="*/ 516835 h 851926"/>
              <a:gd name="connsiteX3" fmla="*/ 482757 w 800231"/>
              <a:gd name="connsiteY3" fmla="*/ 641784 h 851926"/>
              <a:gd name="connsiteX4" fmla="*/ 0 w 800231"/>
              <a:gd name="connsiteY4" fmla="*/ 851926 h 851926"/>
              <a:gd name="connsiteX0" fmla="*/ 704258 w 800231"/>
              <a:gd name="connsiteY0" fmla="*/ 0 h 851926"/>
              <a:gd name="connsiteX1" fmla="*/ 766732 w 800231"/>
              <a:gd name="connsiteY1" fmla="*/ 312373 h 851926"/>
              <a:gd name="connsiteX2" fmla="*/ 244218 w 800231"/>
              <a:gd name="connsiteY2" fmla="*/ 516835 h 851926"/>
              <a:gd name="connsiteX3" fmla="*/ 417552 w 800231"/>
              <a:gd name="connsiteY3" fmla="*/ 792697 h 851926"/>
              <a:gd name="connsiteX4" fmla="*/ 0 w 800231"/>
              <a:gd name="connsiteY4" fmla="*/ 851926 h 851926"/>
              <a:gd name="connsiteX0" fmla="*/ 704258 w 800231"/>
              <a:gd name="connsiteY0" fmla="*/ 0 h 861107"/>
              <a:gd name="connsiteX1" fmla="*/ 766732 w 800231"/>
              <a:gd name="connsiteY1" fmla="*/ 312373 h 861107"/>
              <a:gd name="connsiteX2" fmla="*/ 244218 w 800231"/>
              <a:gd name="connsiteY2" fmla="*/ 516835 h 861107"/>
              <a:gd name="connsiteX3" fmla="*/ 417552 w 800231"/>
              <a:gd name="connsiteY3" fmla="*/ 792697 h 861107"/>
              <a:gd name="connsiteX4" fmla="*/ 0 w 800231"/>
              <a:gd name="connsiteY4" fmla="*/ 851926 h 861107"/>
              <a:gd name="connsiteX0" fmla="*/ 704258 w 790181"/>
              <a:gd name="connsiteY0" fmla="*/ 0 h 861701"/>
              <a:gd name="connsiteX1" fmla="*/ 766732 w 790181"/>
              <a:gd name="connsiteY1" fmla="*/ 312373 h 861701"/>
              <a:gd name="connsiteX2" fmla="*/ 380553 w 790181"/>
              <a:gd name="connsiteY2" fmla="*/ 492494 h 861701"/>
              <a:gd name="connsiteX3" fmla="*/ 417552 w 790181"/>
              <a:gd name="connsiteY3" fmla="*/ 792697 h 861701"/>
              <a:gd name="connsiteX4" fmla="*/ 0 w 790181"/>
              <a:gd name="connsiteY4" fmla="*/ 851926 h 861701"/>
              <a:gd name="connsiteX0" fmla="*/ 674620 w 782906"/>
              <a:gd name="connsiteY0" fmla="*/ 0 h 847096"/>
              <a:gd name="connsiteX1" fmla="*/ 766732 w 782906"/>
              <a:gd name="connsiteY1" fmla="*/ 297768 h 847096"/>
              <a:gd name="connsiteX2" fmla="*/ 380553 w 782906"/>
              <a:gd name="connsiteY2" fmla="*/ 477889 h 847096"/>
              <a:gd name="connsiteX3" fmla="*/ 417552 w 782906"/>
              <a:gd name="connsiteY3" fmla="*/ 778092 h 847096"/>
              <a:gd name="connsiteX4" fmla="*/ 0 w 782906"/>
              <a:gd name="connsiteY4" fmla="*/ 837321 h 847096"/>
              <a:gd name="connsiteX0" fmla="*/ 603489 w 773247"/>
              <a:gd name="connsiteY0" fmla="*/ 0 h 949327"/>
              <a:gd name="connsiteX1" fmla="*/ 766732 w 773247"/>
              <a:gd name="connsiteY1" fmla="*/ 399999 h 949327"/>
              <a:gd name="connsiteX2" fmla="*/ 380553 w 773247"/>
              <a:gd name="connsiteY2" fmla="*/ 580120 h 949327"/>
              <a:gd name="connsiteX3" fmla="*/ 417552 w 773247"/>
              <a:gd name="connsiteY3" fmla="*/ 880323 h 949327"/>
              <a:gd name="connsiteX4" fmla="*/ 0 w 773247"/>
              <a:gd name="connsiteY4" fmla="*/ 939552 h 949327"/>
              <a:gd name="connsiteX0" fmla="*/ 692481 w 786965"/>
              <a:gd name="connsiteY0" fmla="*/ 0 h 955673"/>
              <a:gd name="connsiteX1" fmla="*/ 766732 w 786965"/>
              <a:gd name="connsiteY1" fmla="*/ 406345 h 955673"/>
              <a:gd name="connsiteX2" fmla="*/ 380553 w 786965"/>
              <a:gd name="connsiteY2" fmla="*/ 586466 h 955673"/>
              <a:gd name="connsiteX3" fmla="*/ 417552 w 786965"/>
              <a:gd name="connsiteY3" fmla="*/ 886669 h 955673"/>
              <a:gd name="connsiteX4" fmla="*/ 0 w 786965"/>
              <a:gd name="connsiteY4" fmla="*/ 945898 h 955673"/>
              <a:gd name="connsiteX0" fmla="*/ 692481 w 745644"/>
              <a:gd name="connsiteY0" fmla="*/ 0 h 955673"/>
              <a:gd name="connsiteX1" fmla="*/ 707404 w 745644"/>
              <a:gd name="connsiteY1" fmla="*/ 476154 h 955673"/>
              <a:gd name="connsiteX2" fmla="*/ 380553 w 745644"/>
              <a:gd name="connsiteY2" fmla="*/ 586466 h 955673"/>
              <a:gd name="connsiteX3" fmla="*/ 417552 w 745644"/>
              <a:gd name="connsiteY3" fmla="*/ 886669 h 955673"/>
              <a:gd name="connsiteX4" fmla="*/ 0 w 745644"/>
              <a:gd name="connsiteY4" fmla="*/ 945898 h 955673"/>
              <a:gd name="connsiteX0" fmla="*/ 692481 w 738610"/>
              <a:gd name="connsiteY0" fmla="*/ 0 h 955673"/>
              <a:gd name="connsiteX1" fmla="*/ 707404 w 738610"/>
              <a:gd name="connsiteY1" fmla="*/ 476154 h 955673"/>
              <a:gd name="connsiteX2" fmla="*/ 491793 w 738610"/>
              <a:gd name="connsiteY2" fmla="*/ 668967 h 955673"/>
              <a:gd name="connsiteX3" fmla="*/ 417552 w 738610"/>
              <a:gd name="connsiteY3" fmla="*/ 886669 h 955673"/>
              <a:gd name="connsiteX4" fmla="*/ 0 w 738610"/>
              <a:gd name="connsiteY4" fmla="*/ 945898 h 95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10" h="955673">
                <a:moveTo>
                  <a:pt x="692481" y="0"/>
                </a:moveTo>
                <a:cubicBezTo>
                  <a:pt x="762054" y="113117"/>
                  <a:pt x="740852" y="364660"/>
                  <a:pt x="707404" y="476154"/>
                </a:cubicBezTo>
                <a:cubicBezTo>
                  <a:pt x="673956" y="587648"/>
                  <a:pt x="540102" y="600548"/>
                  <a:pt x="491793" y="668967"/>
                </a:cubicBezTo>
                <a:cubicBezTo>
                  <a:pt x="443484" y="737386"/>
                  <a:pt x="480978" y="826764"/>
                  <a:pt x="417552" y="886669"/>
                </a:cubicBezTo>
                <a:cubicBezTo>
                  <a:pt x="354127" y="946574"/>
                  <a:pt x="221027" y="970982"/>
                  <a:pt x="0" y="945898"/>
                </a:cubicBezTo>
              </a:path>
            </a:pathLst>
          </a:custGeom>
          <a:noFill/>
          <a:ln w="38100" cap="flat" cmpd="sng" algn="ctr">
            <a:solidFill>
              <a:srgbClr val="0F5486"/>
            </a:solidFill>
            <a:prstDash val="sysDot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8790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3ds"/>
              <a:ea typeface="+mn-ea"/>
              <a:cs typeface="+mn-cs"/>
            </a:endParaRPr>
          </a:p>
        </p:txBody>
      </p:sp>
      <p:grpSp>
        <p:nvGrpSpPr>
          <p:cNvPr id="211" name="Group 5">
            <a:extLst>
              <a:ext uri="{FF2B5EF4-FFF2-40B4-BE49-F238E27FC236}">
                <a16:creationId xmlns:a16="http://schemas.microsoft.com/office/drawing/2014/main" id="{E6E16815-DF46-9C47-BBF6-5AAA9172509D}"/>
              </a:ext>
            </a:extLst>
          </p:cNvPr>
          <p:cNvGrpSpPr/>
          <p:nvPr/>
        </p:nvGrpSpPr>
        <p:grpSpPr>
          <a:xfrm rot="2619580">
            <a:off x="5495140" y="1735284"/>
            <a:ext cx="343811" cy="486646"/>
            <a:chOff x="1444682" y="2795111"/>
            <a:chExt cx="343855" cy="2747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2" name="Up Arrow 4">
              <a:extLst>
                <a:ext uri="{FF2B5EF4-FFF2-40B4-BE49-F238E27FC236}">
                  <a16:creationId xmlns:a16="http://schemas.microsoft.com/office/drawing/2014/main" id="{095359E7-9988-9349-AB0E-78BAB02397B1}"/>
                </a:ext>
              </a:extLst>
            </p:cNvPr>
            <p:cNvSpPr/>
            <p:nvPr/>
          </p:nvSpPr>
          <p:spPr>
            <a:xfrm>
              <a:off x="1573823" y="2795111"/>
              <a:ext cx="214714" cy="164651"/>
            </a:xfrm>
            <a:prstGeom prst="upArrow">
              <a:avLst/>
            </a:prstGeom>
            <a:solidFill>
              <a:srgbClr val="0077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  <p:sp>
          <p:nvSpPr>
            <p:cNvPr id="213" name="Up Arrow 71">
              <a:extLst>
                <a:ext uri="{FF2B5EF4-FFF2-40B4-BE49-F238E27FC236}">
                  <a16:creationId xmlns:a16="http://schemas.microsoft.com/office/drawing/2014/main" id="{A81E10DC-5C73-E547-BF4B-002CEB0A71B7}"/>
                </a:ext>
              </a:extLst>
            </p:cNvPr>
            <p:cNvSpPr/>
            <p:nvPr/>
          </p:nvSpPr>
          <p:spPr>
            <a:xfrm rot="10800000">
              <a:off x="1444682" y="2905247"/>
              <a:ext cx="214714" cy="164651"/>
            </a:xfrm>
            <a:prstGeom prst="upArrow">
              <a:avLst/>
            </a:prstGeom>
            <a:solidFill>
              <a:srgbClr val="E1CD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</p:grpSp>
      <p:grpSp>
        <p:nvGrpSpPr>
          <p:cNvPr id="214" name="Group 73">
            <a:extLst>
              <a:ext uri="{FF2B5EF4-FFF2-40B4-BE49-F238E27FC236}">
                <a16:creationId xmlns:a16="http://schemas.microsoft.com/office/drawing/2014/main" id="{075458A9-9058-094B-AE46-98C48912EF4B}"/>
              </a:ext>
            </a:extLst>
          </p:cNvPr>
          <p:cNvGrpSpPr/>
          <p:nvPr/>
        </p:nvGrpSpPr>
        <p:grpSpPr>
          <a:xfrm rot="2643531">
            <a:off x="3549716" y="3011557"/>
            <a:ext cx="343811" cy="443444"/>
            <a:chOff x="1444682" y="2795111"/>
            <a:chExt cx="343855" cy="2747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5" name="Up Arrow 74">
              <a:extLst>
                <a:ext uri="{FF2B5EF4-FFF2-40B4-BE49-F238E27FC236}">
                  <a16:creationId xmlns:a16="http://schemas.microsoft.com/office/drawing/2014/main" id="{2F12BCA7-D193-DF49-B581-94D4EB189C1E}"/>
                </a:ext>
              </a:extLst>
            </p:cNvPr>
            <p:cNvSpPr/>
            <p:nvPr/>
          </p:nvSpPr>
          <p:spPr>
            <a:xfrm>
              <a:off x="1573823" y="2795111"/>
              <a:ext cx="214714" cy="164651"/>
            </a:xfrm>
            <a:prstGeom prst="upArrow">
              <a:avLst/>
            </a:prstGeom>
            <a:solidFill>
              <a:srgbClr val="0077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  <p:sp>
          <p:nvSpPr>
            <p:cNvPr id="216" name="Up Arrow 80">
              <a:extLst>
                <a:ext uri="{FF2B5EF4-FFF2-40B4-BE49-F238E27FC236}">
                  <a16:creationId xmlns:a16="http://schemas.microsoft.com/office/drawing/2014/main" id="{12AE695A-C310-294A-B806-E8EDE806FA74}"/>
                </a:ext>
              </a:extLst>
            </p:cNvPr>
            <p:cNvSpPr/>
            <p:nvPr/>
          </p:nvSpPr>
          <p:spPr>
            <a:xfrm rot="10800000">
              <a:off x="1444682" y="2905247"/>
              <a:ext cx="214714" cy="164651"/>
            </a:xfrm>
            <a:prstGeom prst="upArrow">
              <a:avLst/>
            </a:prstGeom>
            <a:solidFill>
              <a:srgbClr val="E1CD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</p:grpSp>
      <p:grpSp>
        <p:nvGrpSpPr>
          <p:cNvPr id="217" name="Group 81">
            <a:extLst>
              <a:ext uri="{FF2B5EF4-FFF2-40B4-BE49-F238E27FC236}">
                <a16:creationId xmlns:a16="http://schemas.microsoft.com/office/drawing/2014/main" id="{2A8D31EC-1B32-EF41-BD47-070ACBA93835}"/>
              </a:ext>
            </a:extLst>
          </p:cNvPr>
          <p:cNvGrpSpPr/>
          <p:nvPr/>
        </p:nvGrpSpPr>
        <p:grpSpPr>
          <a:xfrm rot="19200411">
            <a:off x="3441522" y="1992228"/>
            <a:ext cx="343811" cy="473582"/>
            <a:chOff x="1444682" y="2795111"/>
            <a:chExt cx="343855" cy="2747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8" name="Up Arrow 82">
              <a:extLst>
                <a:ext uri="{FF2B5EF4-FFF2-40B4-BE49-F238E27FC236}">
                  <a16:creationId xmlns:a16="http://schemas.microsoft.com/office/drawing/2014/main" id="{6F840322-4246-2B45-B57E-EFB0E6C6D767}"/>
                </a:ext>
              </a:extLst>
            </p:cNvPr>
            <p:cNvSpPr/>
            <p:nvPr/>
          </p:nvSpPr>
          <p:spPr>
            <a:xfrm>
              <a:off x="1573823" y="2795111"/>
              <a:ext cx="214714" cy="164651"/>
            </a:xfrm>
            <a:prstGeom prst="upArrow">
              <a:avLst/>
            </a:prstGeom>
            <a:solidFill>
              <a:srgbClr val="E1CD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  <p:sp>
          <p:nvSpPr>
            <p:cNvPr id="219" name="Up Arrow 83">
              <a:extLst>
                <a:ext uri="{FF2B5EF4-FFF2-40B4-BE49-F238E27FC236}">
                  <a16:creationId xmlns:a16="http://schemas.microsoft.com/office/drawing/2014/main" id="{E583005B-65E8-6447-9597-52C0DAC9ED59}"/>
                </a:ext>
              </a:extLst>
            </p:cNvPr>
            <p:cNvSpPr/>
            <p:nvPr/>
          </p:nvSpPr>
          <p:spPr>
            <a:xfrm rot="10800000">
              <a:off x="1444682" y="2905247"/>
              <a:ext cx="214714" cy="164651"/>
            </a:xfrm>
            <a:prstGeom prst="upArrow">
              <a:avLst/>
            </a:prstGeom>
            <a:solidFill>
              <a:srgbClr val="0077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</p:grpSp>
      <p:pic>
        <p:nvPicPr>
          <p:cNvPr id="220" name="Picture 52">
            <a:extLst>
              <a:ext uri="{FF2B5EF4-FFF2-40B4-BE49-F238E27FC236}">
                <a16:creationId xmlns:a16="http://schemas.microsoft.com/office/drawing/2014/main" id="{4584F574-628E-C343-AA14-A47E905188F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51" y="3433837"/>
            <a:ext cx="264125" cy="264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57">
            <a:extLst>
              <a:ext uri="{FF2B5EF4-FFF2-40B4-BE49-F238E27FC236}">
                <a16:creationId xmlns:a16="http://schemas.microsoft.com/office/drawing/2014/main" id="{F1AA3FA3-6CCA-F34E-BBC2-12EF144DD14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2261" y="3871084"/>
            <a:ext cx="1278881" cy="797375"/>
          </a:xfrm>
          <a:prstGeom prst="rect">
            <a:avLst/>
          </a:prstGeom>
        </p:spPr>
      </p:pic>
      <p:pic>
        <p:nvPicPr>
          <p:cNvPr id="222" name="A9F49BF7-4C36-45DF-8151-216688C2F702" descr="BE09D9C8-F4C8-4915-A240-3D388031EFAB@gha">
            <a:extLst>
              <a:ext uri="{FF2B5EF4-FFF2-40B4-BE49-F238E27FC236}">
                <a16:creationId xmlns:a16="http://schemas.microsoft.com/office/drawing/2014/main" id="{5A01D566-DC02-A44E-B09A-B0AE2FAD4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5" t="-3" r="3628" b="37075"/>
          <a:stretch/>
        </p:blipFill>
        <p:spPr bwMode="auto">
          <a:xfrm>
            <a:off x="8011519" y="2770868"/>
            <a:ext cx="728124" cy="736924"/>
          </a:xfrm>
          <a:prstGeom prst="ellipse">
            <a:avLst/>
          </a:prstGeom>
          <a:noFill/>
          <a:ln w="2857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75458A9-9058-094B-AE46-98C48912EF4B}"/>
              </a:ext>
            </a:extLst>
          </p:cNvPr>
          <p:cNvGrpSpPr/>
          <p:nvPr/>
        </p:nvGrpSpPr>
        <p:grpSpPr>
          <a:xfrm rot="19031133">
            <a:off x="5379406" y="3149156"/>
            <a:ext cx="343811" cy="443444"/>
            <a:chOff x="1444682" y="2795111"/>
            <a:chExt cx="343855" cy="2747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4" name="Up Arrow 223">
              <a:extLst>
                <a:ext uri="{FF2B5EF4-FFF2-40B4-BE49-F238E27FC236}">
                  <a16:creationId xmlns:a16="http://schemas.microsoft.com/office/drawing/2014/main" id="{2F12BCA7-D193-DF49-B581-94D4EB189C1E}"/>
                </a:ext>
              </a:extLst>
            </p:cNvPr>
            <p:cNvSpPr/>
            <p:nvPr/>
          </p:nvSpPr>
          <p:spPr>
            <a:xfrm>
              <a:off x="1573823" y="2795111"/>
              <a:ext cx="214714" cy="164651"/>
            </a:xfrm>
            <a:prstGeom prst="upArrow">
              <a:avLst/>
            </a:prstGeom>
            <a:solidFill>
              <a:srgbClr val="0077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  <p:sp>
          <p:nvSpPr>
            <p:cNvPr id="225" name="Up Arrow 80">
              <a:extLst>
                <a:ext uri="{FF2B5EF4-FFF2-40B4-BE49-F238E27FC236}">
                  <a16:creationId xmlns:a16="http://schemas.microsoft.com/office/drawing/2014/main" id="{12AE695A-C310-294A-B806-E8EDE806FA74}"/>
                </a:ext>
              </a:extLst>
            </p:cNvPr>
            <p:cNvSpPr/>
            <p:nvPr/>
          </p:nvSpPr>
          <p:spPr>
            <a:xfrm rot="10800000">
              <a:off x="1444682" y="2905247"/>
              <a:ext cx="214714" cy="164651"/>
            </a:xfrm>
            <a:prstGeom prst="upArrow">
              <a:avLst/>
            </a:prstGeom>
            <a:solidFill>
              <a:srgbClr val="E1CD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</p:grpSp>
      <p:grpSp>
        <p:nvGrpSpPr>
          <p:cNvPr id="226" name="Group 81">
            <a:extLst>
              <a:ext uri="{FF2B5EF4-FFF2-40B4-BE49-F238E27FC236}">
                <a16:creationId xmlns:a16="http://schemas.microsoft.com/office/drawing/2014/main" id="{2A8D31EC-1B32-EF41-BD47-070ACBA93835}"/>
              </a:ext>
            </a:extLst>
          </p:cNvPr>
          <p:cNvGrpSpPr/>
          <p:nvPr/>
        </p:nvGrpSpPr>
        <p:grpSpPr>
          <a:xfrm rot="16200000">
            <a:off x="2973173" y="2544732"/>
            <a:ext cx="343811" cy="473582"/>
            <a:chOff x="1444682" y="2795111"/>
            <a:chExt cx="343855" cy="2747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7" name="Up Arrow 82">
              <a:extLst>
                <a:ext uri="{FF2B5EF4-FFF2-40B4-BE49-F238E27FC236}">
                  <a16:creationId xmlns:a16="http://schemas.microsoft.com/office/drawing/2014/main" id="{6F840322-4246-2B45-B57E-EFB0E6C6D767}"/>
                </a:ext>
              </a:extLst>
            </p:cNvPr>
            <p:cNvSpPr/>
            <p:nvPr/>
          </p:nvSpPr>
          <p:spPr>
            <a:xfrm>
              <a:off x="1573823" y="2795111"/>
              <a:ext cx="214714" cy="164651"/>
            </a:xfrm>
            <a:prstGeom prst="upArrow">
              <a:avLst/>
            </a:prstGeom>
            <a:solidFill>
              <a:srgbClr val="E1CD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  <p:sp>
          <p:nvSpPr>
            <p:cNvPr id="228" name="Up Arrow 83">
              <a:extLst>
                <a:ext uri="{FF2B5EF4-FFF2-40B4-BE49-F238E27FC236}">
                  <a16:creationId xmlns:a16="http://schemas.microsoft.com/office/drawing/2014/main" id="{E583005B-65E8-6447-9597-52C0DAC9ED59}"/>
                </a:ext>
              </a:extLst>
            </p:cNvPr>
            <p:cNvSpPr/>
            <p:nvPr/>
          </p:nvSpPr>
          <p:spPr>
            <a:xfrm rot="10800000">
              <a:off x="1444682" y="2905247"/>
              <a:ext cx="214714" cy="164651"/>
            </a:xfrm>
            <a:prstGeom prst="upArrow">
              <a:avLst/>
            </a:prstGeom>
            <a:solidFill>
              <a:srgbClr val="0077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7906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3ds"/>
                <a:ea typeface="+mn-ea"/>
                <a:cs typeface="+mn-cs"/>
              </a:endParaRPr>
            </a:p>
          </p:txBody>
        </p:sp>
      </p:grpSp>
      <p:pic>
        <p:nvPicPr>
          <p:cNvPr id="229" name="F7761094-7354-4554-95DF-E17B4BB4401A" descr="43826282-ECA7-4BC4-B17D-CFF7BCB860C4@gha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r="46481" b="51601"/>
          <a:stretch/>
        </p:blipFill>
        <p:spPr bwMode="auto">
          <a:xfrm flipH="1">
            <a:off x="6101175" y="1734368"/>
            <a:ext cx="685449" cy="679140"/>
          </a:xfrm>
          <a:prstGeom prst="ellipse">
            <a:avLst/>
          </a:prstGeom>
          <a:noFill/>
          <a:ln w="2857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7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23457E-7 L 0.02691 -0.06975 L 0.06181 -0.13272 L 0.07309 -0.15556 L 0.07413 -0.19383 L 0.07518 -0.28179 L 0.07639 -0.20278 L 0.07639 -0.15093 L 0.12587 -0.10617 L 0.17761 -0.01574 L 0.1349 -0.08796 L 0.08993 -0.13272 L 0.07518 -0.14877 L 0.03038 -0.08333 L -0.00781 -0.00895 " pathEditMode="relative" rAng="0" ptsTypes="AAAAAAAAAAAAAAA">
                                      <p:cBhvr>
                                        <p:cTn id="6" dur="5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-141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8.64198E-7 L 0.00105 0.08272 L 0.01789 0.13735 L 0.02691 0.18025 L 0.06181 0.20247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101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799 0.15278 L -0.01424 0.14259 L -0.01997 0.09475 L -0.00764 0.04877 L 0.01718 0.02068 L 0.01718 -0.01543 L 0.00243 -0.07315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1129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5434 -0.03241 L 0.01042 -0.03241 L -0.01319 0.01914 L -0.06267 0.05124 L -0.1177 0.05525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11" y="43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0B38E749-D71E-4441-BD0A-191D45035818}"/>
    </a:ext>
  </a:extLst>
</a:theme>
</file>

<file path=ppt/theme/theme10.xml><?xml version="1.0" encoding="utf-8"?>
<a:theme xmlns:a="http://schemas.openxmlformats.org/drawingml/2006/main" name="3DEXCI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A78E0B32-5D60-EB41-90C3-E22250812FB1}"/>
    </a:ext>
  </a:extLst>
</a:theme>
</file>

<file path=ppt/theme/theme11.xml><?xml version="1.0" encoding="utf-8"?>
<a:theme xmlns:a="http://schemas.openxmlformats.org/drawingml/2006/main" name="SIMUL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3AB0EF02-E818-6B41-8933-74BBA22DC80A}"/>
    </a:ext>
  </a:extLst>
</a:theme>
</file>

<file path=ppt/theme/theme12.xml><?xml version="1.0" encoding="utf-8"?>
<a:theme xmlns:a="http://schemas.openxmlformats.org/drawingml/2006/main" name="DELM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19B0B5E-4FF3-7746-B056-CC499983DC6D}"/>
    </a:ext>
  </a:extLst>
</a:theme>
</file>

<file path=ppt/theme/theme13.xml><?xml version="1.0" encoding="utf-8"?>
<a:theme xmlns:a="http://schemas.openxmlformats.org/drawingml/2006/main" name="MEDIDAT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F3AB1410-E261-6D43-B94E-89BDDE1593C3}"/>
    </a:ext>
  </a:extLst>
</a:theme>
</file>

<file path=ppt/theme/theme14.xml><?xml version="1.0" encoding="utf-8"?>
<a:theme xmlns:a="http://schemas.openxmlformats.org/drawingml/2006/main" name="1_3DS_PPTX_Blue_Template_06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">
      <a:majorFont>
        <a:latin typeface="3ds SemiBold"/>
        <a:ea typeface=""/>
        <a:cs typeface=""/>
      </a:majorFont>
      <a:minorFont>
        <a:latin typeface="3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FAE75A1B-07B7-44EE-BD51-20312090FF74}"/>
    </a:ext>
  </a:extLst>
</a:theme>
</file>

<file path=ppt/theme/theme15.xml><?xml version="1.0" encoding="utf-8"?>
<a:theme xmlns:a="http://schemas.openxmlformats.org/drawingml/2006/main" name="2_3DS_PPTX_Blue_Template_06_2015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">
      <a:majorFont>
        <a:latin typeface="3ds SemiBold"/>
        <a:ea typeface=""/>
        <a:cs typeface=""/>
      </a:majorFont>
      <a:minorFont>
        <a:latin typeface="3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FAE75A1B-07B7-44EE-BD51-20312090FF74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T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4AE46F9C-EA0F-4D48-8588-0A20979ABD17}"/>
    </a:ext>
  </a:extLst>
</a:theme>
</file>

<file path=ppt/theme/theme3.xml><?xml version="1.0" encoding="utf-8"?>
<a:theme xmlns:a="http://schemas.openxmlformats.org/drawingml/2006/main" name="BI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797D098-BC2F-AB46-BC07-2B1AE1949748}"/>
    </a:ext>
  </a:extLst>
</a:theme>
</file>

<file path=ppt/theme/theme4.xml><?xml version="1.0" encoding="utf-8"?>
<a:theme xmlns:a="http://schemas.openxmlformats.org/drawingml/2006/main" name="GE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DAC3431A-F5CB-F846-94C2-4C7DB084DD33}"/>
    </a:ext>
  </a:extLst>
</a:theme>
</file>

<file path=ppt/theme/theme5.xml><?xml version="1.0" encoding="utf-8"?>
<a:theme xmlns:a="http://schemas.openxmlformats.org/drawingml/2006/main" name="SOLIDWORK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7D52F822-039F-6E44-88A8-A1E715E7AF57}"/>
    </a:ext>
  </a:extLst>
</a:theme>
</file>

<file path=ppt/theme/theme6.xml><?xml version="1.0" encoding="utf-8"?>
<a:theme xmlns:a="http://schemas.openxmlformats.org/drawingml/2006/main" name="3D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D8F813-389F-6B4B-A47A-1B59642C5AD8}"/>
    </a:ext>
  </a:extLst>
</a:theme>
</file>

<file path=ppt/theme/theme7.xml><?xml version="1.0" encoding="utf-8"?>
<a:theme xmlns:a="http://schemas.openxmlformats.org/drawingml/2006/main" name="EN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E1CFCE0F-C807-0D4C-BAA6-E5AC44BE61E4}"/>
    </a:ext>
  </a:extLst>
</a:theme>
</file>

<file path=ppt/theme/theme8.xml><?xml version="1.0" encoding="utf-8"?>
<a:theme xmlns:a="http://schemas.openxmlformats.org/drawingml/2006/main" name="NETVIBE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82E17839-4E73-3249-8A84-DDCBEB8AE3C3}"/>
    </a:ext>
  </a:extLst>
</a:theme>
</file>

<file path=ppt/theme/theme9.xml><?xml version="1.0" encoding="utf-8"?>
<a:theme xmlns:a="http://schemas.openxmlformats.org/drawingml/2006/main" name="CENTRICPLM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A31C24-7BEC-E940-AE33-C13DF6F7B5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C093F7B2433A4686363E44DC318470" ma:contentTypeVersion="12" ma:contentTypeDescription="새 문서를 만듭니다." ma:contentTypeScope="" ma:versionID="f91816f874ee699d42ce7fe05ffaa47c">
  <xsd:schema xmlns:xsd="http://www.w3.org/2001/XMLSchema" xmlns:xs="http://www.w3.org/2001/XMLSchema" xmlns:p="http://schemas.microsoft.com/office/2006/metadata/properties" xmlns:ns2="5ca1a6b8-755e-4e13-8877-67d52c2c36d4" xmlns:ns3="7fc7b5da-4b2f-419d-817d-686066761dd0" targetNamespace="http://schemas.microsoft.com/office/2006/metadata/properties" ma:root="true" ma:fieldsID="5a5df512d89a53fd0025c80cfe11c192" ns2:_="" ns3:_="">
    <xsd:import namespace="5ca1a6b8-755e-4e13-8877-67d52c2c36d4"/>
    <xsd:import namespace="7fc7b5da-4b2f-419d-817d-686066761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1a6b8-755e-4e13-8877-67d52c2c3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2c5c6cbc-1cf6-425a-85a2-fd167e342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7b5da-4b2f-419d-817d-686066761dd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ad17412-811b-42e4-b270-d21c47b9727c}" ma:internalName="TaxCatchAll" ma:showField="CatchAllData" ma:web="7fc7b5da-4b2f-419d-817d-686066761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c7b5da-4b2f-419d-817d-686066761dd0" xsi:nil="true"/>
    <lcf76f155ced4ddcb4097134ff3c332f xmlns="5ca1a6b8-755e-4e13-8877-67d52c2c36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3F8263B-4BC4-4A75-BBB4-EFA4CCBEB791}"/>
</file>

<file path=customXml/itemProps2.xml><?xml version="1.0" encoding="utf-8"?>
<ds:datastoreItem xmlns:ds="http://schemas.openxmlformats.org/officeDocument/2006/customXml" ds:itemID="{DBB95808-867C-44DD-B7F1-033C2DE57A6C}"/>
</file>

<file path=customXml/itemProps3.xml><?xml version="1.0" encoding="utf-8"?>
<ds:datastoreItem xmlns:ds="http://schemas.openxmlformats.org/officeDocument/2006/customXml" ds:itemID="{E77F6B23-73E9-4888-95BA-3D395335FEB3}"/>
</file>

<file path=docProps/app.xml><?xml version="1.0" encoding="utf-8"?>
<Properties xmlns="http://schemas.openxmlformats.org/officeDocument/2006/extended-properties" xmlns:vt="http://schemas.openxmlformats.org/officeDocument/2006/docPropsVTypes">
  <Template>Dassault_Template_Shortversion</Template>
  <TotalTime>696</TotalTime>
  <Words>777</Words>
  <Application>Microsoft Office PowerPoint</Application>
  <PresentationFormat>On-screen Show (16:9)</PresentationFormat>
  <Paragraphs>224</Paragraphs>
  <Slides>24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24</vt:i4>
      </vt:variant>
    </vt:vector>
  </HeadingPairs>
  <TitlesOfParts>
    <vt:vector size="50" baseType="lpstr">
      <vt:lpstr>3ds</vt:lpstr>
      <vt:lpstr>Calibri</vt:lpstr>
      <vt:lpstr>Arial Narrow</vt:lpstr>
      <vt:lpstr>3ds SemiBold</vt:lpstr>
      <vt:lpstr>Times New Roman</vt:lpstr>
      <vt:lpstr>3ds Light</vt:lpstr>
      <vt:lpstr>Courier New</vt:lpstr>
      <vt:lpstr>MS Mincho</vt:lpstr>
      <vt:lpstr>Wingdings 3</vt:lpstr>
      <vt:lpstr>Arial</vt:lpstr>
      <vt:lpstr>3ds Condensed</vt:lpstr>
      <vt:lpstr>CORPORATE</vt:lpstr>
      <vt:lpstr>CATIA</vt:lpstr>
      <vt:lpstr>BIOVIA</vt:lpstr>
      <vt:lpstr>GEOVIA</vt:lpstr>
      <vt:lpstr>SOLIDWORKS</vt:lpstr>
      <vt:lpstr>3DVIA</vt:lpstr>
      <vt:lpstr>ENOVIA</vt:lpstr>
      <vt:lpstr>NETVIBES</vt:lpstr>
      <vt:lpstr>CENTRICPLM</vt:lpstr>
      <vt:lpstr>3DEXCITE</vt:lpstr>
      <vt:lpstr>SIMULIA</vt:lpstr>
      <vt:lpstr>DELMIA</vt:lpstr>
      <vt:lpstr>MEDIDATA</vt:lpstr>
      <vt:lpstr>1_3DS_PPTX_Blue_Template_06_2015</vt:lpstr>
      <vt:lpstr>2_3DS_PPTX_Blue_Template_06_2015</vt:lpstr>
      <vt:lpstr>Cad Data management</vt:lpstr>
      <vt:lpstr>PowerPoint Presentation</vt:lpstr>
      <vt:lpstr>CAD</vt:lpstr>
      <vt:lpstr>CAD</vt:lpstr>
      <vt:lpstr>CAD(Computer aided design)</vt:lpstr>
      <vt:lpstr>CAD data management</vt:lpstr>
      <vt:lpstr>CAD Data management</vt:lpstr>
      <vt:lpstr>CAD Data management</vt:lpstr>
      <vt:lpstr>CAD Data management</vt:lpstr>
      <vt:lpstr>Dassault systemes Power’by concept</vt:lpstr>
      <vt:lpstr>Multi Cad</vt:lpstr>
      <vt:lpstr>POWER’BY | connecting the legacy to the future</vt:lpstr>
      <vt:lpstr>POWER’BY | connecting the legacy to the future</vt:lpstr>
      <vt:lpstr>CAD Data management</vt:lpstr>
      <vt:lpstr>Power’by Major values</vt:lpstr>
      <vt:lpstr>Power’by Major values</vt:lpstr>
      <vt:lpstr>Power’by Major values</vt:lpstr>
      <vt:lpstr>Power’by Major values</vt:lpstr>
      <vt:lpstr>Customer Reference</vt:lpstr>
      <vt:lpstr> HONDA HGA (Motorcycles) | Reasons for changes</vt:lpstr>
      <vt:lpstr>HONDA | Key Take Away</vt:lpstr>
      <vt:lpstr>Hands on</vt:lpstr>
      <vt:lpstr>Hands on</vt:lpstr>
      <vt:lpstr>PowerPoint Presentation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Jihyeok</dc:creator>
  <cp:lastModifiedBy>KIM Jihyeok</cp:lastModifiedBy>
  <cp:revision>48</cp:revision>
  <cp:lastPrinted>2013-06-27T08:50:33Z</cp:lastPrinted>
  <dcterms:created xsi:type="dcterms:W3CDTF">2022-11-03T23:03:57Z</dcterms:created>
  <dcterms:modified xsi:type="dcterms:W3CDTF">2022-11-09T10:21:41Z</dcterms:modified>
  <cp:version>2021.11.18.1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  <property fmtid="{D5CDD505-2E9C-101B-9397-08002B2CF9AE}" pid="3" name="ContentTypeId">
    <vt:lpwstr>0x01010026C093F7B2433A4686363E44DC318470</vt:lpwstr>
  </property>
</Properties>
</file>